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64" r:id="rId3"/>
    <p:sldId id="265" r:id="rId4"/>
    <p:sldId id="266" r:id="rId5"/>
    <p:sldId id="269" r:id="rId6"/>
    <p:sldId id="270" r:id="rId7"/>
    <p:sldId id="271" r:id="rId8"/>
    <p:sldId id="267" r:id="rId9"/>
    <p:sldId id="268" r:id="rId10"/>
    <p:sldId id="262" r:id="rId11"/>
  </p:sldIdLst>
  <p:sldSz cx="12192000" cy="6858000"/>
  <p:notesSz cx="6858000" cy="9144000"/>
  <p:embeddedFontLst>
    <p:embeddedFont>
      <p:font typeface="BankGothic Md BT" panose="020B0807020203060204" pitchFamily="3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6651" autoAdjust="0"/>
  </p:normalViewPr>
  <p:slideViewPr>
    <p:cSldViewPr snapToGrid="0">
      <p:cViewPr varScale="1">
        <p:scale>
          <a:sx n="100" d="100"/>
          <a:sy n="100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EFCA69-68C1-4C8D-98A2-910165577AA8}" type="datetimeFigureOut">
              <a:rPr lang="en-US" smtClean="0"/>
              <a:t>1/16/2020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78D7C-5E5E-4A49-8A04-E183C69433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363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5EACF-6B7D-4A54-B558-5D695C4680D4}" type="datetime1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Changing Requirements for EMCOMM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5D041B1-2894-405D-A707-F3D0F72799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68947" y="6356350"/>
            <a:ext cx="8848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Slide </a:t>
            </a:r>
            <a:fld id="{C17912E2-6625-410B-A9AF-F166E52D5D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610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057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14195"/>
            <a:ext cx="10515600" cy="456276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Changing Requirements for EMCOMM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05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48C6-CD3E-40CA-BAD8-5F3C990D5E2D}" type="datetime1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Changing Requirements for EMCOMM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254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343608"/>
            <a:ext cx="5181600" cy="48333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343608"/>
            <a:ext cx="5181600" cy="483335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75964-EE12-410B-AD30-4301859DF9D7}" type="datetime1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Changing Requirements for EMCOMM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837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67990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2014" y="1363096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187008"/>
            <a:ext cx="5157787" cy="40026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363096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187008"/>
            <a:ext cx="5183188" cy="40026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72FDD-C936-471E-ABD5-509581178797}" type="datetime1">
              <a:rPr lang="en-US" smtClean="0"/>
              <a:t>1/16/2020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Changing Requirements for EMCOMM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94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33DB5-635A-4BF3-8BEE-07EBFE3C8D6D}" type="datetime1">
              <a:rPr lang="en-US" smtClean="0"/>
              <a:t>1/16/2020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Changing Requirements for EMCOMM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76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0149C-0542-4E1C-9EC2-C70C2072BC74}" type="datetime1">
              <a:rPr lang="en-US" smtClean="0"/>
              <a:t>1/16/2020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Changing Requirements for EMCOMM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744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ED6CA-3666-4A95-9B23-2AFC9EA220D1}" type="datetime1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Changing Requirements for EMCOMM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448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99D6-0E64-4C2E-8890-6F973BC8545D}" type="datetime1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Changing Requirements for EMCOMM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280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AAFEE-9FC3-4C11-9AC0-0AA355916655}" type="datetime1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Changing Requirements for EMCOMM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499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BB3B8-A301-40CB-A306-248B44266107}" type="datetime1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Changing Requirements for EMCOMM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268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6833AC7-55E8-43CF-8940-AADF4B683E6F}"/>
              </a:ext>
            </a:extLst>
          </p:cNvPr>
          <p:cNvSpPr/>
          <p:nvPr userDrawn="1"/>
        </p:nvSpPr>
        <p:spPr>
          <a:xfrm>
            <a:off x="0" y="6274656"/>
            <a:ext cx="12192000" cy="58334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99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69186" y="6358553"/>
            <a:ext cx="1199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7F204681-617C-47AC-A366-EFB3932EA7A4}" type="datetime1">
              <a:rPr lang="en-US" smtClean="0"/>
              <a:pPr/>
              <a:t>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" y="6356350"/>
            <a:ext cx="29228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Changing Requirements for EMCOMM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8947" y="6356350"/>
            <a:ext cx="8848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Slide </a:t>
            </a:r>
            <a:fld id="{C17912E2-6625-410B-A9AF-F166E52D5D7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BF3C8C-2835-4EAF-97D1-3FBC759AD48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814" y="6274657"/>
            <a:ext cx="6346371" cy="58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051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C00000"/>
          </a:solidFill>
          <a:latin typeface="BankGothic Md BT" panose="020B080702020306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450" y="1492103"/>
            <a:ext cx="11853974" cy="210993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Spokane County 800 MHz Radios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75005" y="3602038"/>
            <a:ext cx="6237767" cy="1108185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An overview of procedures for ACS volunteers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842BCE-8EE5-4AD8-AF18-5DEC0CB91A2F}"/>
              </a:ext>
            </a:extLst>
          </p:cNvPr>
          <p:cNvSpPr txBox="1"/>
          <p:nvPr/>
        </p:nvSpPr>
        <p:spPr>
          <a:xfrm>
            <a:off x="9315387" y="5829300"/>
            <a:ext cx="27100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Photo by Gordon Grove – WA7LNC</a:t>
            </a:r>
          </a:p>
        </p:txBody>
      </p:sp>
    </p:spTree>
    <p:extLst>
      <p:ext uri="{BB962C8B-B14F-4D97-AF65-F5344CB8AC3E}">
        <p14:creationId xmlns:p14="http://schemas.microsoft.com/office/powerpoint/2010/main" val="1888205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2745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Radios you may encounter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Operational Parameters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Never Push the RED Button!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Channelization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Basic Operation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CEMNET and EMD EOCs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AD272C-45FB-4ED4-A6C5-93D5AE788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7539D-1D05-4418-83D9-44FABFAE8BEC}" type="datetime1">
              <a:rPr lang="en-US" smtClean="0"/>
              <a:t>1/16/2020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54A56F-6B12-424B-B9F8-0B31621CA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Changing Requirements for EMCOMM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325EE0-593D-4897-BA5F-1C7B46BA9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68947" y="6356350"/>
            <a:ext cx="884853" cy="365125"/>
          </a:xfrm>
        </p:spPr>
        <p:txBody>
          <a:bodyPr/>
          <a:lstStyle/>
          <a:p>
            <a:fld id="{C17912E2-6625-410B-A9AF-F166E52D5D7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395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40871-72B4-47A0-B75B-ECD3F6CC7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Radios You May Encounter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1346-C389-4885-A5A3-06990162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8BA0C-EBDC-4657-B980-8AFA8248E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Changing Requirements for EMCOMM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F0F977-A325-4861-92D8-A4D0B1450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3</a:t>
            </a:fld>
            <a:endParaRPr lang="en-US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9D467DB4-B80B-4312-A07B-0DCB564AB8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97662" y="2026920"/>
            <a:ext cx="1796509" cy="37262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0AE228-552F-46E0-A7AA-055F6A2CD4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t="40151"/>
          <a:stretch/>
        </p:blipFill>
        <p:spPr bwMode="auto">
          <a:xfrm>
            <a:off x="4867424" y="1914831"/>
            <a:ext cx="1701890" cy="383837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FAB07B4-A11C-4858-AA98-ED138AC585D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3" t="16645" r="28264" b="22251"/>
          <a:stretch/>
        </p:blipFill>
        <p:spPr bwMode="auto">
          <a:xfrm>
            <a:off x="9422519" y="1795928"/>
            <a:ext cx="1931281" cy="395728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6E2CB8F-B12A-41A8-A794-1BAB393E596E}"/>
              </a:ext>
            </a:extLst>
          </p:cNvPr>
          <p:cNvSpPr txBox="1"/>
          <p:nvPr/>
        </p:nvSpPr>
        <p:spPr>
          <a:xfrm>
            <a:off x="838200" y="1685925"/>
            <a:ext cx="36957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Spokane County uses a variety of Motorola radios: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Handheld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Mobile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Base Station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These are photos of handheld models you may be asked to use as an ACS volunteer with the Spokane County Department of Emergency Management (DEM)</a:t>
            </a:r>
          </a:p>
        </p:txBody>
      </p:sp>
    </p:spTree>
    <p:extLst>
      <p:ext uri="{BB962C8B-B14F-4D97-AF65-F5344CB8AC3E}">
        <p14:creationId xmlns:p14="http://schemas.microsoft.com/office/powerpoint/2010/main" val="764848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94A5B-1697-4861-8A39-A88EC2134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Operational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9DB6A-D596-4975-A0EF-C8E55ABD6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Operating Bands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800 MHz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Encrypted &amp; Non-encrypted Channels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Some have VHF channels for interoperability with other agencies or surrounding counties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Use of “Zones”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16 channels in each Zone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Use of Logical groupings for agencies such as Law Enforcement and Fire Services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Ability to quickly switch between channels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As an ACS volunteer, you will need to know how to:</a:t>
            </a:r>
          </a:p>
          <a:p>
            <a:pPr lvl="2"/>
            <a:r>
              <a:rPr lang="en-US" dirty="0"/>
              <a:t>Change Zones</a:t>
            </a:r>
          </a:p>
          <a:p>
            <a:pPr lvl="2"/>
            <a:r>
              <a:rPr lang="en-US" dirty="0"/>
              <a:t>Change Channels</a:t>
            </a:r>
          </a:p>
          <a:p>
            <a:pPr lvl="2"/>
            <a:r>
              <a:rPr lang="en-US" dirty="0"/>
              <a:t>Adjust Volume</a:t>
            </a:r>
          </a:p>
          <a:p>
            <a:pPr lvl="2"/>
            <a:r>
              <a:rPr lang="en-US" dirty="0"/>
              <a:t>Never push the Red button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2EE13-5B3C-4A13-AE9D-4A18B5C5B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7EB9F-D86A-42BB-B678-43720F750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Changing Requirements for EMCOMM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9CC687-8F69-48B6-B42A-EDA87091B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432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D6B20-4721-4DE3-92FD-8D4734AAC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Never Push the RED Button!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6CF68-EA5D-4DC7-AB3C-F7E1B870D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Whether the radio is On or Off, pressing the RED Button sends out an emergency call to all other county radios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County law enforcement departments WILL respond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Don’t be “</a:t>
            </a:r>
            <a:r>
              <a:rPr lang="en-US" dirty="0">
                <a:solidFill>
                  <a:srgbClr val="FF0000"/>
                </a:solidFill>
              </a:rPr>
              <a:t>that guy</a:t>
            </a:r>
            <a:r>
              <a:rPr lang="en-US" dirty="0"/>
              <a:t>”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811BD4-580A-41D7-9603-ABBD83DBA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D5817-ED64-4A41-9F3D-132D9D071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Changing Requirements for EMCOMM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2AE1A-5A14-40BE-96DE-FBDD5D374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5</a:t>
            </a:fld>
            <a:endParaRPr lang="en-US"/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056A4BA2-58A2-431F-B724-C333AA8DC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928" y="3373489"/>
            <a:ext cx="3638550" cy="280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544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6B433-F257-4356-B855-D2854BE22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Channelization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088D1-41E8-4360-8637-7564288C8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An ICS-217 will be supplied for each radio used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Easier to locate channels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DEM issued radios will have DEM’s channels listed first in the Alpha zone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DEM has two channels for its sole local use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DEM Main - a non-encrypted channel for non-secure use</a:t>
            </a:r>
          </a:p>
          <a:p>
            <a:pPr lvl="2"/>
            <a:r>
              <a:rPr lang="en-US" dirty="0"/>
              <a:t>All other County radios have access to it at Echo 16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DEM Ops1 - an encrypted channel for more secure use</a:t>
            </a:r>
          </a:p>
          <a:p>
            <a:pPr lvl="2"/>
            <a:r>
              <a:rPr lang="en-US" dirty="0"/>
              <a:t>Primarily utilized for incident response by our MEOC volunteers</a:t>
            </a:r>
          </a:p>
          <a:p>
            <a:pPr lvl="2"/>
            <a:r>
              <a:rPr lang="en-US" dirty="0"/>
              <a:t>Only DEM, SRECS and dispatchers have access to this channel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DEM Ops2 is an encrypted channel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This channel is for use by ACS for passing traffic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64AFA-FD0E-4744-BE61-2424F4EF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B3FC5-B186-483F-8ABA-B4070DA4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Changing Requirements for EMCOMM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3E87B7-1416-4AE5-A41E-8AA982C07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47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7CD93-C689-468D-8EC7-DB834CE75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1EB27-BA19-4675-A5EB-8D85DBF24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US" dirty="0"/>
              <a:t>Volunteers may be directed to use other channels at specific times in support of other agencies or for planned exercises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/>
              <a:t>Never transmit on the other channels except: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When authorized, or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During an emergency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dirty="0"/>
              <a:t>Operator Identification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Use your County assigned ID number with phonetic</a:t>
            </a:r>
          </a:p>
          <a:p>
            <a:pPr lvl="2"/>
            <a:r>
              <a:rPr lang="en-US" dirty="0"/>
              <a:t>Example:  “This is Edward 1234</a:t>
            </a:r>
          </a:p>
          <a:p>
            <a:pPr lvl="2"/>
            <a:r>
              <a:rPr lang="en-US" dirty="0"/>
              <a:t>You may also add “with DEM”</a:t>
            </a:r>
          </a:p>
          <a:p>
            <a:pPr lvl="2"/>
            <a:r>
              <a:rPr lang="en-US" dirty="0"/>
              <a:t>You may also use your name as needed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Tactical call signs may be used in lieu of your “Edward” number</a:t>
            </a:r>
          </a:p>
          <a:p>
            <a:pPr lvl="2"/>
            <a:r>
              <a:rPr lang="en-US" dirty="0"/>
              <a:t>For use on DEM Channels ONLY</a:t>
            </a:r>
          </a:p>
          <a:p>
            <a:pPr lvl="2"/>
            <a:r>
              <a:rPr lang="en-US" dirty="0"/>
              <a:t>During events and exercises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BEBA8-592B-45C4-B001-3829E7FDD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A326F9-CF48-4FB4-AC32-33243D855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Changing Requirements for EMCOMM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58A0A-52D4-441C-86D7-A1C3E8756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867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B8956-F138-44E5-A8C6-9F9F6181C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CEMNET and EMD EOCs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2EB68-C066-4913-8D6F-E96A5F0A4A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DEM has a unique channel on the 800 MHz system that connects to EMD at Camp Murray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Un-encrypted voice communications between DEM’s and EMD’s EOCs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This is listed as CEMNET on DEM 800 MHz radios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DEM’s station callsign is KJI575 (Kilo Juliet India Five Seven Five)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This uses a microwave backbone and has some vulnerabilities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HF radios in the Comm Room and Trailer are setup for the Federal SHARES system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Capable of voice and </a:t>
            </a:r>
            <a:r>
              <a:rPr lang="en-US" dirty="0" err="1"/>
              <a:t>Pactor</a:t>
            </a:r>
            <a:r>
              <a:rPr lang="en-US" dirty="0"/>
              <a:t> 4 data communications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This is a backup to the CEMNET system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Encryption is available for both voice and data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/>
              <a:t>These </a:t>
            </a:r>
            <a:r>
              <a:rPr lang="en-US" dirty="0"/>
              <a:t>radios can also be utilized for communications on the Amateur bands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3102B-0BC1-4A28-B73D-3E571E4A2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6526D-5323-426F-8C9A-DCA5AAEFC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Changing Requirements for EMCOMM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156BAC-F84F-4174-8E44-02CD035C7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154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38E80-2854-4CAE-8DC2-91FEFD3C3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91391-4736-4C03-B739-007E39F5A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4195"/>
            <a:ext cx="10429875" cy="4562767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The county uses zones and channels instead of frequency designators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ACS is normally limited to DEM channels, but operators may be directed to utilize other specific channels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</a:rPr>
              <a:t>Don’t push the RED Button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When operating County radios, you are representing both yourself and the County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Be aware, most other channels are monitored and may be recorded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Proper radio operation and radio discipline will lead to an appearance of professionalism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27EDE5-8C5B-4515-AF23-92C0B3D08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2D67E-57CA-4CFA-8C82-9FB68BAAB159}" type="datetime1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1A330-17FA-4ED5-B766-EF29F2407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Changing Requirements for EMCOMM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5B716C-A568-4E59-AE57-5986332F4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912E2-6625-410B-A9AF-F166E52D5D7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401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idstateregistrarsnj.org/images/question_button-7761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50" y="681037"/>
            <a:ext cx="5240965" cy="522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29E211-9931-4003-90A4-8C0A76E15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34B62-C4CF-4928-B9EE-20D51BDE50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91338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AF35C-1DBE-4353-9A4C-F15F7D627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95B7E-D7EE-4961-9394-3D114512BC2A}" type="datetime1">
              <a:rPr lang="en-US" smtClean="0"/>
              <a:t>1/16/2020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04CF34-CA18-4137-9609-FFA4E2930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Changing Requirements for EMCOMM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1D1295-1DD0-4CA4-BE98-DD9491FB0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68947" y="6356350"/>
            <a:ext cx="884853" cy="365125"/>
          </a:xfrm>
        </p:spPr>
        <p:txBody>
          <a:bodyPr/>
          <a:lstStyle/>
          <a:p>
            <a:fld id="{C17912E2-6625-410B-A9AF-F166E52D5D7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3437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ED26D51-3D81-48DB-92C0-8C6698AB0C02}" vid="{37DC367A-C73A-4344-AEB1-AD0E7F02C23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16428</TotalTime>
  <Words>632</Words>
  <Application>Microsoft Office PowerPoint</Application>
  <PresentationFormat>Widescreen</PresentationFormat>
  <Paragraphs>111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Wingdings</vt:lpstr>
      <vt:lpstr>Arial</vt:lpstr>
      <vt:lpstr>BankGothic Md BT</vt:lpstr>
      <vt:lpstr>Calibri</vt:lpstr>
      <vt:lpstr>Office Theme</vt:lpstr>
      <vt:lpstr>Spokane County 800 MHz Radios</vt:lpstr>
      <vt:lpstr>Agenda</vt:lpstr>
      <vt:lpstr>Radios You May Encounter</vt:lpstr>
      <vt:lpstr>Operational Parameters</vt:lpstr>
      <vt:lpstr>Never Push the RED Button!</vt:lpstr>
      <vt:lpstr>Channelization</vt:lpstr>
      <vt:lpstr>Basic Operation</vt:lpstr>
      <vt:lpstr>CEMNET and EMD EOCs</vt:lpstr>
      <vt:lpstr>Summary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Laughton, AsaJay</dc:creator>
  <cp:lastModifiedBy>Asa Jay</cp:lastModifiedBy>
  <cp:revision>112</cp:revision>
  <dcterms:created xsi:type="dcterms:W3CDTF">2016-05-19T15:32:05Z</dcterms:created>
  <dcterms:modified xsi:type="dcterms:W3CDTF">2020-01-17T00:02:33Z</dcterms:modified>
</cp:coreProperties>
</file>