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5" r:id="rId9"/>
    <p:sldId id="269" r:id="rId10"/>
    <p:sldId id="264" r:id="rId11"/>
    <p:sldId id="266" r:id="rId12"/>
    <p:sldId id="267" r:id="rId13"/>
    <p:sldId id="26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651" autoAdjust="0"/>
  </p:normalViewPr>
  <p:slideViewPr>
    <p:cSldViewPr snapToGrid="0">
      <p:cViewPr varScale="1">
        <p:scale>
          <a:sx n="67" d="100"/>
          <a:sy n="67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CA69-68C1-4C8D-98A2-910165577AA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8D7C-5E5E-4A49-8A04-E183C69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5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02B6-B886-4A9F-B3BD-9C85B8FDDBA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64176"/>
            <a:ext cx="12192000" cy="8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pr.org/pdf/DCC2015-ARDOP-KN6KB-N8OHU-GM8BPQ.pdf" TargetMode="External"/><Relationship Id="rId2" Type="http://schemas.openxmlformats.org/officeDocument/2006/relationships/hyperlink" Target="https://www.winlink.org/content/ardop_over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dop.groups.io/g/us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okares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7TSC@arrl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2354" y="1492103"/>
            <a:ext cx="6663070" cy="2109935"/>
          </a:xfrm>
        </p:spPr>
        <p:txBody>
          <a:bodyPr/>
          <a:lstStyle/>
          <a:p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Ardop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101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005" y="3602038"/>
            <a:ext cx="6237767" cy="110818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A brief introduction to </a:t>
            </a:r>
            <a:r>
              <a:rPr lang="en-US" dirty="0" err="1"/>
              <a:t>Ardop</a:t>
            </a:r>
            <a:r>
              <a:rPr lang="en-US" dirty="0"/>
              <a:t> </a:t>
            </a:r>
            <a:r>
              <a:rPr lang="en-US" dirty="0" err="1"/>
              <a:t>Winlink</a:t>
            </a:r>
            <a:endParaRPr lang="en-US" dirty="0"/>
          </a:p>
          <a:p>
            <a:r>
              <a:rPr lang="en-US" dirty="0"/>
              <a:t>Asa Jay Laughton - W7TSC</a:t>
            </a:r>
          </a:p>
        </p:txBody>
      </p:sp>
    </p:spTree>
    <p:extLst>
      <p:ext uri="{BB962C8B-B14F-4D97-AF65-F5344CB8AC3E}">
        <p14:creationId xmlns:p14="http://schemas.microsoft.com/office/powerpoint/2010/main" val="188820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B556-870B-4838-8718-D09C3F1A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Ardop</a:t>
            </a:r>
            <a:r>
              <a:rPr lang="en-US" b="1" dirty="0"/>
              <a:t> Virtual TNC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C0C4-7EE6-4028-B73F-01596FB1F1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Opens as a separate window</a:t>
            </a:r>
          </a:p>
          <a:p>
            <a:r>
              <a:rPr lang="en-US" dirty="0"/>
              <a:t>Opens minimized</a:t>
            </a:r>
          </a:p>
          <a:p>
            <a:r>
              <a:rPr lang="en-US" dirty="0"/>
              <a:t>Receive level indicator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4600D5-59DE-4E86-8257-CC838200AC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Waterfall or Spectrum display</a:t>
            </a:r>
          </a:p>
          <a:p>
            <a:r>
              <a:rPr lang="en-US" dirty="0"/>
              <a:t>Link Quality assessment</a:t>
            </a:r>
          </a:p>
          <a:p>
            <a:r>
              <a:rPr lang="en-US" dirty="0"/>
              <a:t>Transmit and Receive Frame info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490AA-57DC-4518-A1EB-B98149ECE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58" y="3429000"/>
            <a:ext cx="7485684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2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A1FC-F034-4777-8FAE-79CB3D5F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Advanced Config for </a:t>
            </a:r>
            <a:r>
              <a:rPr lang="en-US" b="1" dirty="0" err="1"/>
              <a:t>Ardop</a:t>
            </a:r>
            <a:r>
              <a:rPr lang="en-US" b="1" dirty="0"/>
              <a:t> TNC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DA8A7-090A-4FBC-8FC5-54387874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detailed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71C90-E30C-4517-9F8C-2553CECD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363" y="1690688"/>
            <a:ext cx="5024437" cy="415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7858E-DC69-4BC6-8FF6-A84CB9C03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3402"/>
            <a:ext cx="4848225" cy="31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9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F951-8EAC-458F-A9ED-49D2188F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 For...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6B2A-31BC-4E3A-94B4-FC3A1A33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of </a:t>
            </a:r>
            <a:r>
              <a:rPr lang="en-US" dirty="0" err="1"/>
              <a:t>Ardop</a:t>
            </a:r>
            <a:r>
              <a:rPr lang="en-US" dirty="0"/>
              <a:t> in action</a:t>
            </a:r>
          </a:p>
          <a:p>
            <a:endParaRPr lang="en-US" dirty="0"/>
          </a:p>
          <a:p>
            <a:r>
              <a:rPr lang="en-US" dirty="0"/>
              <a:t>Live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1470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C154-BF1F-4F05-84D1-9B5F0E44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6DB95-DDEE-4FE9-932E-16229AF8E1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1094704" cy="202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2"/>
              </a:rPr>
              <a:t>https://www.winlink.org/content/ardop_overview</a:t>
            </a:r>
            <a:endParaRPr lang="en-US" i="1" dirty="0"/>
          </a:p>
          <a:p>
            <a:r>
              <a:rPr lang="en-US" i="1" dirty="0">
                <a:hlinkClick r:id="rId3"/>
              </a:rPr>
              <a:t>https://www.tapr.org/pdf/DCC2015-ARDOP-KN6KB-N8OHU-GM8BPQ.pdf</a:t>
            </a:r>
            <a:endParaRPr lang="en-US" i="1" dirty="0"/>
          </a:p>
          <a:p>
            <a:r>
              <a:rPr lang="en-US" dirty="0">
                <a:hlinkClick r:id="rId4"/>
              </a:rPr>
              <a:t>https://ardop.groups.io/g/users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8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dstateregistrarsnj.org/images/question_button-776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81037"/>
            <a:ext cx="5240965" cy="52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9E211-9931-4003-90A4-8C0A76E1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4B62-C4CF-4928-B9EE-20D51BDE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338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https://spokares.org</a:t>
            </a:r>
            <a:endParaRPr lang="en-US" dirty="0"/>
          </a:p>
          <a:p>
            <a:r>
              <a:rPr lang="en-US" dirty="0">
                <a:hlinkClick r:id="rId4"/>
              </a:rPr>
              <a:t>W7TSC@arrl.net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4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err="1"/>
              <a:t>Ardop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A</a:t>
            </a:r>
            <a:r>
              <a:rPr lang="en-US" sz="4400" dirty="0"/>
              <a:t>mateur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en-US" sz="4400" dirty="0"/>
              <a:t>adio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en-US" sz="4400" dirty="0"/>
              <a:t>igital </a:t>
            </a:r>
            <a:r>
              <a:rPr lang="en-US" sz="4400" dirty="0">
                <a:solidFill>
                  <a:srgbClr val="FF0000"/>
                </a:solidFill>
              </a:rPr>
              <a:t>O</a:t>
            </a:r>
            <a:r>
              <a:rPr lang="en-US" sz="4400" dirty="0"/>
              <a:t>pen </a:t>
            </a:r>
            <a:r>
              <a:rPr lang="en-US" sz="4400" dirty="0">
                <a:solidFill>
                  <a:srgbClr val="FF0000"/>
                </a:solidFill>
              </a:rPr>
              <a:t>P</a:t>
            </a:r>
            <a:r>
              <a:rPr lang="en-US" sz="4400" dirty="0"/>
              <a:t>rotocol</a:t>
            </a:r>
          </a:p>
          <a:p>
            <a:r>
              <a:rPr lang="en-US" dirty="0"/>
              <a:t>An open source, modern, amateur radio protocol intended for use across different operating systems and DSP devices for use with both HF and VHF transmissions (we’ll focus on HF)</a:t>
            </a:r>
          </a:p>
          <a:p>
            <a:r>
              <a:rPr lang="en-US" dirty="0"/>
              <a:t>For HF digital communications, it’s like </a:t>
            </a:r>
            <a:r>
              <a:rPr lang="en-US" dirty="0" err="1"/>
              <a:t>Winmor</a:t>
            </a:r>
            <a:r>
              <a:rPr lang="en-US" dirty="0"/>
              <a:t>, on steroids</a:t>
            </a:r>
          </a:p>
          <a:p>
            <a:r>
              <a:rPr lang="en-US" dirty="0"/>
              <a:t>Does not require a PACTOR or other hardware TNC modem</a:t>
            </a:r>
          </a:p>
          <a:p>
            <a:r>
              <a:rPr lang="en-US" dirty="0"/>
              <a:t>Is a “sound card” protocol that can be used with </a:t>
            </a:r>
            <a:r>
              <a:rPr lang="en-US" dirty="0" err="1"/>
              <a:t>SignaLink</a:t>
            </a:r>
            <a:r>
              <a:rPr lang="en-US" dirty="0"/>
              <a:t> and similar sound card interfaces (like the internal one found in the IC-7300)</a:t>
            </a:r>
          </a:p>
        </p:txBody>
      </p:sp>
    </p:spTree>
    <p:extLst>
      <p:ext uri="{BB962C8B-B14F-4D97-AF65-F5344CB8AC3E}">
        <p14:creationId xmlns:p14="http://schemas.microsoft.com/office/powerpoint/2010/main" val="203562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Ardop</a:t>
            </a:r>
            <a:r>
              <a:rPr lang="en-US" b="1" dirty="0"/>
              <a:t> </a:t>
            </a:r>
            <a:r>
              <a:rPr lang="en-US" b="1" dirty="0" err="1"/>
              <a:t>Winlink</a:t>
            </a:r>
            <a:r>
              <a:rPr lang="en-US" b="1" dirty="0"/>
              <a:t>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Latest version of </a:t>
            </a:r>
            <a:r>
              <a:rPr lang="en-US" dirty="0" err="1"/>
              <a:t>Winlink</a:t>
            </a:r>
            <a:endParaRPr lang="en-US" dirty="0"/>
          </a:p>
          <a:p>
            <a:pPr lvl="1"/>
            <a:r>
              <a:rPr lang="en-US" dirty="0"/>
              <a:t>EMCOMM operators should always be using the latest version of </a:t>
            </a:r>
            <a:r>
              <a:rPr lang="en-US" dirty="0" err="1"/>
              <a:t>Winlink</a:t>
            </a:r>
            <a:endParaRPr lang="en-US" dirty="0"/>
          </a:p>
          <a:p>
            <a:pPr lvl="1"/>
            <a:r>
              <a:rPr lang="en-US" dirty="0"/>
              <a:t>Q:  What is, and do you have, the latest version of </a:t>
            </a:r>
            <a:r>
              <a:rPr lang="en-US" dirty="0" err="1"/>
              <a:t>Winlink</a:t>
            </a:r>
            <a:r>
              <a:rPr lang="en-US" dirty="0"/>
              <a:t>?</a:t>
            </a:r>
          </a:p>
          <a:p>
            <a:r>
              <a:rPr lang="en-US" dirty="0"/>
              <a:t>Your favorite HF radio with or without built-in sound card capability</a:t>
            </a:r>
          </a:p>
          <a:p>
            <a:r>
              <a:rPr lang="en-US" dirty="0"/>
              <a:t>A sound card modem like the </a:t>
            </a:r>
            <a:r>
              <a:rPr lang="en-US" dirty="0" err="1"/>
              <a:t>SignaLink</a:t>
            </a:r>
            <a:r>
              <a:rPr lang="en-US" dirty="0"/>
              <a:t> USB (for radios without one)</a:t>
            </a:r>
          </a:p>
          <a:p>
            <a:pPr lvl="1"/>
            <a:r>
              <a:rPr lang="en-US" dirty="0"/>
              <a:t>Or a computer internal speaker/microphone hookup along with a PTT </a:t>
            </a:r>
            <a:r>
              <a:rPr lang="en-US" dirty="0" err="1"/>
              <a:t>keyline</a:t>
            </a:r>
            <a:r>
              <a:rPr lang="en-US" dirty="0"/>
              <a:t> (usually from a serial port)</a:t>
            </a:r>
          </a:p>
          <a:p>
            <a:r>
              <a:rPr lang="en-US" dirty="0"/>
              <a:t>No other software is required (such as UZ7HO </a:t>
            </a:r>
            <a:r>
              <a:rPr lang="en-US" dirty="0" err="1"/>
              <a:t>soundmodem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soundmodem</a:t>
            </a:r>
            <a:r>
              <a:rPr lang="en-US" dirty="0"/>
              <a:t> TNC interface for </a:t>
            </a:r>
            <a:r>
              <a:rPr lang="en-US" dirty="0" err="1"/>
              <a:t>Ardop</a:t>
            </a:r>
            <a:r>
              <a:rPr lang="en-US" dirty="0"/>
              <a:t> is </a:t>
            </a:r>
            <a:r>
              <a:rPr lang="en-US" i="1" dirty="0"/>
              <a:t>built-in</a:t>
            </a:r>
            <a:r>
              <a:rPr lang="en-US" dirty="0"/>
              <a:t> to </a:t>
            </a:r>
            <a:r>
              <a:rPr lang="en-US" dirty="0" err="1"/>
              <a:t>Winlink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7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The Session Selections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19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Ardop</a:t>
            </a:r>
            <a:r>
              <a:rPr lang="en-US" dirty="0"/>
              <a:t> </a:t>
            </a:r>
            <a:r>
              <a:rPr lang="en-US" dirty="0" err="1"/>
              <a:t>Winlink</a:t>
            </a:r>
            <a:endParaRPr lang="en-US" dirty="0"/>
          </a:p>
          <a:p>
            <a:pPr lvl="1"/>
            <a:r>
              <a:rPr lang="en-US" dirty="0"/>
              <a:t>Session option for connecting to a gateway station</a:t>
            </a:r>
          </a:p>
          <a:p>
            <a:pPr lvl="1"/>
            <a:r>
              <a:rPr lang="en-US" dirty="0"/>
              <a:t>Emails addressed to anyone</a:t>
            </a:r>
          </a:p>
          <a:p>
            <a:r>
              <a:rPr lang="en-US" dirty="0" err="1"/>
              <a:t>Ardop</a:t>
            </a:r>
            <a:r>
              <a:rPr lang="en-US" dirty="0"/>
              <a:t> P2P</a:t>
            </a:r>
          </a:p>
          <a:p>
            <a:pPr lvl="1"/>
            <a:r>
              <a:rPr lang="en-US" dirty="0"/>
              <a:t>Session option for connecting to a peer</a:t>
            </a:r>
          </a:p>
          <a:p>
            <a:pPr lvl="1"/>
            <a:r>
              <a:rPr lang="en-US" dirty="0"/>
              <a:t>Works like Packet P2P only with </a:t>
            </a:r>
            <a:r>
              <a:rPr lang="en-US" dirty="0" err="1"/>
              <a:t>Ardop</a:t>
            </a:r>
            <a:r>
              <a:rPr lang="en-US" dirty="0"/>
              <a:t> instead</a:t>
            </a:r>
          </a:p>
          <a:p>
            <a:pPr lvl="1"/>
            <a:r>
              <a:rPr lang="en-US" dirty="0"/>
              <a:t>Only emails addressed to the station you are calling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BC7CC-338D-47BF-A8AF-62004930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2590800" cy="3457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75C7B-37C8-40E4-9383-50D85B30B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637" y="1825625"/>
            <a:ext cx="26003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3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Ardop</a:t>
            </a:r>
            <a:r>
              <a:rPr lang="en-US" b="1" dirty="0"/>
              <a:t> Session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look and feel to </a:t>
            </a:r>
            <a:r>
              <a:rPr lang="en-US" dirty="0" err="1"/>
              <a:t>Winmor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DA9ED-7131-45CD-832D-838CBE022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75" y="2998787"/>
            <a:ext cx="9707725" cy="20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Quick Settings – from the session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3963" cy="3689350"/>
          </a:xfrm>
        </p:spPr>
        <p:txBody>
          <a:bodyPr/>
          <a:lstStyle/>
          <a:p>
            <a:r>
              <a:rPr lang="en-US" dirty="0" err="1"/>
              <a:t>Ardop</a:t>
            </a:r>
            <a:r>
              <a:rPr lang="en-US" dirty="0"/>
              <a:t> TNC setup</a:t>
            </a:r>
          </a:p>
          <a:p>
            <a:pPr lvl="1"/>
            <a:r>
              <a:rPr lang="en-US" dirty="0"/>
              <a:t>What device and where</a:t>
            </a:r>
          </a:p>
          <a:p>
            <a:r>
              <a:rPr lang="en-US" dirty="0"/>
              <a:t>Radio Setup</a:t>
            </a:r>
          </a:p>
          <a:p>
            <a:pPr lvl="1"/>
            <a:r>
              <a:rPr lang="en-US" dirty="0"/>
              <a:t>How you’ll control your radio</a:t>
            </a:r>
          </a:p>
          <a:p>
            <a:r>
              <a:rPr lang="en-US" dirty="0"/>
              <a:t>Transmit Level Test</a:t>
            </a:r>
          </a:p>
          <a:p>
            <a:pPr lvl="1"/>
            <a:r>
              <a:rPr lang="en-US" dirty="0"/>
              <a:t>CAUTION:  This will KEY your radio, so you can adjust transmit level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7F4BB-211C-4E95-B14E-AF1287C3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925870" cy="35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9A73-5B44-4EF6-8C2A-29226A12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Ardop</a:t>
            </a:r>
            <a:r>
              <a:rPr lang="en-US" b="1" dirty="0"/>
              <a:t> TNC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905E-4496-4298-B57B-A970A5CB4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32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These settings will transfer to the </a:t>
            </a:r>
            <a:r>
              <a:rPr lang="en-US" dirty="0" err="1"/>
              <a:t>Ardop</a:t>
            </a:r>
            <a:r>
              <a:rPr lang="en-US" dirty="0"/>
              <a:t> TNC configuration</a:t>
            </a:r>
          </a:p>
          <a:p>
            <a:pPr lvl="1"/>
            <a:r>
              <a:rPr lang="en-US" dirty="0" err="1"/>
              <a:t>Ardop</a:t>
            </a:r>
            <a:r>
              <a:rPr lang="en-US" dirty="0"/>
              <a:t> Window &gt; File &gt; Virtual TNC Setup</a:t>
            </a:r>
          </a:p>
          <a:p>
            <a:r>
              <a:rPr lang="en-US" dirty="0"/>
              <a:t>For </a:t>
            </a:r>
            <a:r>
              <a:rPr lang="en-US" dirty="0" err="1"/>
              <a:t>Signalink</a:t>
            </a:r>
            <a:r>
              <a:rPr lang="en-US" dirty="0"/>
              <a:t> USB, Select USB Audio CODEC</a:t>
            </a:r>
          </a:p>
          <a:p>
            <a:r>
              <a:rPr lang="en-US" dirty="0"/>
              <a:t>For other radios or sound control devices, select the appropriate com port or CODEC</a:t>
            </a:r>
          </a:p>
          <a:p>
            <a:r>
              <a:rPr lang="en-US" dirty="0"/>
              <a:t>Use defaults for all other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87788-D1A5-4C2D-A2FC-0FE5435A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734050" cy="33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4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4980-2355-4F34-9EC7-C8D04B97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Settings – example for </a:t>
            </a:r>
            <a:r>
              <a:rPr lang="en-US" b="1" dirty="0" err="1"/>
              <a:t>Yaesu</a:t>
            </a:r>
            <a:r>
              <a:rPr lang="en-US" b="1" dirty="0"/>
              <a:t> FT-897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5E8E-AF90-4B1D-B360-8B0A225E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2362" cy="4351338"/>
          </a:xfrm>
        </p:spPr>
        <p:txBody>
          <a:bodyPr/>
          <a:lstStyle/>
          <a:p>
            <a:r>
              <a:rPr lang="en-US" dirty="0"/>
              <a:t>Select settings that will match your radio</a:t>
            </a:r>
          </a:p>
          <a:p>
            <a:r>
              <a:rPr lang="en-US" dirty="0"/>
              <a:t>Note some settings will automatically default to the selected radio</a:t>
            </a:r>
          </a:p>
          <a:p>
            <a:r>
              <a:rPr lang="en-US" dirty="0"/>
              <a:t>Use Manual if no radio control is hooked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2C2F5-5D1D-48F3-9F75-9AA3DC9AE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825626"/>
            <a:ext cx="6853237" cy="33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4980-2355-4F34-9EC7-C8D04B97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Settings – example for </a:t>
            </a:r>
            <a:r>
              <a:rPr lang="en-US" b="1" dirty="0" err="1"/>
              <a:t>Icom</a:t>
            </a:r>
            <a:r>
              <a:rPr lang="en-US" b="1" dirty="0"/>
              <a:t> IC-7300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5E8E-AF90-4B1D-B360-8B0A225E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2362" cy="4351338"/>
          </a:xfrm>
        </p:spPr>
        <p:txBody>
          <a:bodyPr/>
          <a:lstStyle/>
          <a:p>
            <a:r>
              <a:rPr lang="en-US" dirty="0"/>
              <a:t>Select settings that will match your radio</a:t>
            </a:r>
          </a:p>
          <a:p>
            <a:r>
              <a:rPr lang="en-US" dirty="0"/>
              <a:t>Note some settings will automatically default to the selected radio</a:t>
            </a:r>
          </a:p>
          <a:p>
            <a:r>
              <a:rPr lang="en-US" dirty="0"/>
              <a:t>Use Manual if no radio control is hooked 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5DDA6-AC0B-4E55-A440-10D114CE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825625"/>
            <a:ext cx="6858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6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D26D51-3D81-48DB-92C0-8C6698AB0C02}" vid="{37DC367A-C73A-4344-AEB1-AD0E7F02C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502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Ardop 101 </vt:lpstr>
      <vt:lpstr>What is Ardop</vt:lpstr>
      <vt:lpstr>Ardop Winlink Requirements</vt:lpstr>
      <vt:lpstr>The Session Selections</vt:lpstr>
      <vt:lpstr>The Ardop Session Window</vt:lpstr>
      <vt:lpstr>Quick Settings – from the session window</vt:lpstr>
      <vt:lpstr>Ardop TNC Setup</vt:lpstr>
      <vt:lpstr>Radio Settings – example for Yaesu FT-897</vt:lpstr>
      <vt:lpstr>Radio Settings – example for Icom IC-7300</vt:lpstr>
      <vt:lpstr>The Ardop Virtual TNC</vt:lpstr>
      <vt:lpstr>Advanced Config for Ardop TNC</vt:lpstr>
      <vt:lpstr>Time For...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Laughton, AsaJay</dc:creator>
  <cp:lastModifiedBy>Asa Jay</cp:lastModifiedBy>
  <cp:revision>31</cp:revision>
  <dcterms:created xsi:type="dcterms:W3CDTF">2016-05-19T15:32:05Z</dcterms:created>
  <dcterms:modified xsi:type="dcterms:W3CDTF">2018-09-09T22:43:54Z</dcterms:modified>
</cp:coreProperties>
</file>