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92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2" r:id="rId2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4C9E0-C0AC-4DA6-BC70-D2CEDEE2CCC4}" v="94" dt="2020-01-19T01:41:23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Hutchison" userId="b73aecce7d1f763d" providerId="LiveId" clId="{2354C9E0-C0AC-4DA6-BC70-D2CEDEE2CCC4}"/>
    <pc:docChg chg="undo custSel addSld delSld modSld">
      <pc:chgData name="Frank Hutchison" userId="b73aecce7d1f763d" providerId="LiveId" clId="{2354C9E0-C0AC-4DA6-BC70-D2CEDEE2CCC4}" dt="2020-01-19T01:42:48.843" v="782" actId="47"/>
      <pc:docMkLst>
        <pc:docMk/>
      </pc:docMkLst>
      <pc:sldChg chg="modSp">
        <pc:chgData name="Frank Hutchison" userId="b73aecce7d1f763d" providerId="LiveId" clId="{2354C9E0-C0AC-4DA6-BC70-D2CEDEE2CCC4}" dt="2020-01-19T00:21:20.073" v="69" actId="207"/>
        <pc:sldMkLst>
          <pc:docMk/>
          <pc:sldMk cId="514420131" sldId="273"/>
        </pc:sldMkLst>
        <pc:spChg chg="mod">
          <ac:chgData name="Frank Hutchison" userId="b73aecce7d1f763d" providerId="LiveId" clId="{2354C9E0-C0AC-4DA6-BC70-D2CEDEE2CCC4}" dt="2020-01-19T00:19:35.561" v="18"/>
          <ac:spMkLst>
            <pc:docMk/>
            <pc:sldMk cId="514420131" sldId="273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0:21:20.073" v="69" actId="207"/>
          <ac:spMkLst>
            <pc:docMk/>
            <pc:sldMk cId="514420131" sldId="273"/>
            <ac:spMk id="4" creationId="{71AB585F-BF48-4857-B4C7-632E6E369E5D}"/>
          </ac:spMkLst>
        </pc:spChg>
      </pc:sldChg>
      <pc:sldChg chg="addSp modSp">
        <pc:chgData name="Frank Hutchison" userId="b73aecce7d1f763d" providerId="LiveId" clId="{2354C9E0-C0AC-4DA6-BC70-D2CEDEE2CCC4}" dt="2020-01-19T00:25:57.742" v="115" actId="1076"/>
        <pc:sldMkLst>
          <pc:docMk/>
          <pc:sldMk cId="3827111261" sldId="274"/>
        </pc:sldMkLst>
        <pc:spChg chg="mod">
          <ac:chgData name="Frank Hutchison" userId="b73aecce7d1f763d" providerId="LiveId" clId="{2354C9E0-C0AC-4DA6-BC70-D2CEDEE2CCC4}" dt="2020-01-19T00:23:33.315" v="85" actId="21"/>
          <ac:spMkLst>
            <pc:docMk/>
            <pc:sldMk cId="3827111261" sldId="274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0:25:57.742" v="115" actId="1076"/>
          <ac:spMkLst>
            <pc:docMk/>
            <pc:sldMk cId="3827111261" sldId="274"/>
            <ac:spMk id="4" creationId="{71AB585F-BF48-4857-B4C7-632E6E369E5D}"/>
          </ac:spMkLst>
        </pc:spChg>
        <pc:spChg chg="add mod">
          <ac:chgData name="Frank Hutchison" userId="b73aecce7d1f763d" providerId="LiveId" clId="{2354C9E0-C0AC-4DA6-BC70-D2CEDEE2CCC4}" dt="2020-01-19T00:25:48.546" v="113" actId="1076"/>
          <ac:spMkLst>
            <pc:docMk/>
            <pc:sldMk cId="3827111261" sldId="274"/>
            <ac:spMk id="5" creationId="{32947A80-EB40-4478-9B4C-FC5248AAC48D}"/>
          </ac:spMkLst>
        </pc:spChg>
        <pc:picChg chg="add mod">
          <ac:chgData name="Frank Hutchison" userId="b73aecce7d1f763d" providerId="LiveId" clId="{2354C9E0-C0AC-4DA6-BC70-D2CEDEE2CCC4}" dt="2020-01-19T00:25:51.651" v="114" actId="1076"/>
          <ac:picMkLst>
            <pc:docMk/>
            <pc:sldMk cId="3827111261" sldId="274"/>
            <ac:picMk id="2" creationId="{69378B76-B5AA-47AE-B801-AE7EBEC7C1D0}"/>
          </ac:picMkLst>
        </pc:picChg>
      </pc:sldChg>
      <pc:sldChg chg="addSp modSp">
        <pc:chgData name="Frank Hutchison" userId="b73aecce7d1f763d" providerId="LiveId" clId="{2354C9E0-C0AC-4DA6-BC70-D2CEDEE2CCC4}" dt="2020-01-19T00:30:33.733" v="175" actId="179"/>
        <pc:sldMkLst>
          <pc:docMk/>
          <pc:sldMk cId="784972729" sldId="275"/>
        </pc:sldMkLst>
        <pc:spChg chg="mod">
          <ac:chgData name="Frank Hutchison" userId="b73aecce7d1f763d" providerId="LiveId" clId="{2354C9E0-C0AC-4DA6-BC70-D2CEDEE2CCC4}" dt="2020-01-19T00:26:40.865" v="116"/>
          <ac:spMkLst>
            <pc:docMk/>
            <pc:sldMk cId="784972729" sldId="275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0:30:33.733" v="175" actId="179"/>
          <ac:spMkLst>
            <pc:docMk/>
            <pc:sldMk cId="784972729" sldId="275"/>
            <ac:spMk id="4" creationId="{71AB585F-BF48-4857-B4C7-632E6E369E5D}"/>
          </ac:spMkLst>
        </pc:spChg>
        <pc:spChg chg="add mod">
          <ac:chgData name="Frank Hutchison" userId="b73aecce7d1f763d" providerId="LiveId" clId="{2354C9E0-C0AC-4DA6-BC70-D2CEDEE2CCC4}" dt="2020-01-19T00:30:11.492" v="172" actId="1076"/>
          <ac:spMkLst>
            <pc:docMk/>
            <pc:sldMk cId="784972729" sldId="275"/>
            <ac:spMk id="5" creationId="{B21CDD7D-6925-4187-887C-7CACFBEBCC10}"/>
          </ac:spMkLst>
        </pc:spChg>
        <pc:picChg chg="add mod">
          <ac:chgData name="Frank Hutchison" userId="b73aecce7d1f763d" providerId="LiveId" clId="{2354C9E0-C0AC-4DA6-BC70-D2CEDEE2CCC4}" dt="2020-01-19T00:30:17.549" v="174" actId="1076"/>
          <ac:picMkLst>
            <pc:docMk/>
            <pc:sldMk cId="784972729" sldId="275"/>
            <ac:picMk id="2" creationId="{DBFCA4BD-3069-43C2-9128-5AA64BAD5B95}"/>
          </ac:picMkLst>
        </pc:picChg>
      </pc:sldChg>
      <pc:sldChg chg="modSp">
        <pc:chgData name="Frank Hutchison" userId="b73aecce7d1f763d" providerId="LiveId" clId="{2354C9E0-C0AC-4DA6-BC70-D2CEDEE2CCC4}" dt="2020-01-19T00:38:40.135" v="281" actId="403"/>
        <pc:sldMkLst>
          <pc:docMk/>
          <pc:sldMk cId="3295306887" sldId="276"/>
        </pc:sldMkLst>
        <pc:spChg chg="mod">
          <ac:chgData name="Frank Hutchison" userId="b73aecce7d1f763d" providerId="LiveId" clId="{2354C9E0-C0AC-4DA6-BC70-D2CEDEE2CCC4}" dt="2020-01-19T00:37:49.687" v="276" actId="6549"/>
          <ac:spMkLst>
            <pc:docMk/>
            <pc:sldMk cId="3295306887" sldId="276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0:38:40.135" v="281" actId="403"/>
          <ac:spMkLst>
            <pc:docMk/>
            <pc:sldMk cId="3295306887" sldId="276"/>
            <ac:spMk id="4" creationId="{71AB585F-BF48-4857-B4C7-632E6E369E5D}"/>
          </ac:spMkLst>
        </pc:spChg>
      </pc:sldChg>
      <pc:sldChg chg="addSp delSp modSp">
        <pc:chgData name="Frank Hutchison" userId="b73aecce7d1f763d" providerId="LiveId" clId="{2354C9E0-C0AC-4DA6-BC70-D2CEDEE2CCC4}" dt="2020-01-19T00:39:48.993" v="286" actId="14100"/>
        <pc:sldMkLst>
          <pc:docMk/>
          <pc:sldMk cId="1932035884" sldId="277"/>
        </pc:sldMkLst>
        <pc:spChg chg="mod">
          <ac:chgData name="Frank Hutchison" userId="b73aecce7d1f763d" providerId="LiveId" clId="{2354C9E0-C0AC-4DA6-BC70-D2CEDEE2CCC4}" dt="2020-01-19T00:39:12.560" v="282"/>
          <ac:spMkLst>
            <pc:docMk/>
            <pc:sldMk cId="1932035884" sldId="277"/>
            <ac:spMk id="3" creationId="{655A236D-9B89-44D7-9E3A-73175568AE49}"/>
          </ac:spMkLst>
        </pc:spChg>
        <pc:spChg chg="del">
          <ac:chgData name="Frank Hutchison" userId="b73aecce7d1f763d" providerId="LiveId" clId="{2354C9E0-C0AC-4DA6-BC70-D2CEDEE2CCC4}" dt="2020-01-19T00:39:39.018" v="284" actId="478"/>
          <ac:spMkLst>
            <pc:docMk/>
            <pc:sldMk cId="1932035884" sldId="277"/>
            <ac:spMk id="4" creationId="{71AB585F-BF48-4857-B4C7-632E6E369E5D}"/>
          </ac:spMkLst>
        </pc:spChg>
        <pc:picChg chg="add mod">
          <ac:chgData name="Frank Hutchison" userId="b73aecce7d1f763d" providerId="LiveId" clId="{2354C9E0-C0AC-4DA6-BC70-D2CEDEE2CCC4}" dt="2020-01-19T00:39:48.993" v="286" actId="14100"/>
          <ac:picMkLst>
            <pc:docMk/>
            <pc:sldMk cId="1932035884" sldId="277"/>
            <ac:picMk id="2" creationId="{D1A4DB1D-D53E-492F-9F49-D514F9E4BC27}"/>
          </ac:picMkLst>
        </pc:picChg>
      </pc:sldChg>
      <pc:sldChg chg="modSp add">
        <pc:chgData name="Frank Hutchison" userId="b73aecce7d1f763d" providerId="LiveId" clId="{2354C9E0-C0AC-4DA6-BC70-D2CEDEE2CCC4}" dt="2020-01-19T00:46:50.541" v="326" actId="403"/>
        <pc:sldMkLst>
          <pc:docMk/>
          <pc:sldMk cId="4124647585" sldId="278"/>
        </pc:sldMkLst>
        <pc:spChg chg="mod">
          <ac:chgData name="Frank Hutchison" userId="b73aecce7d1f763d" providerId="LiveId" clId="{2354C9E0-C0AC-4DA6-BC70-D2CEDEE2CCC4}" dt="2020-01-19T00:46:36.594" v="324" actId="20577"/>
          <ac:spMkLst>
            <pc:docMk/>
            <pc:sldMk cId="4124647585" sldId="278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0:46:50.541" v="326" actId="403"/>
          <ac:spMkLst>
            <pc:docMk/>
            <pc:sldMk cId="4124647585" sldId="278"/>
            <ac:spMk id="4" creationId="{71AB585F-BF48-4857-B4C7-632E6E369E5D}"/>
          </ac:spMkLst>
        </pc:spChg>
      </pc:sldChg>
      <pc:sldChg chg="addSp delSp modSp add">
        <pc:chgData name="Frank Hutchison" userId="b73aecce7d1f763d" providerId="LiveId" clId="{2354C9E0-C0AC-4DA6-BC70-D2CEDEE2CCC4}" dt="2020-01-19T00:52:39.121" v="347" actId="115"/>
        <pc:sldMkLst>
          <pc:docMk/>
          <pc:sldMk cId="1008209079" sldId="279"/>
        </pc:sldMkLst>
        <pc:spChg chg="mod">
          <ac:chgData name="Frank Hutchison" userId="b73aecce7d1f763d" providerId="LiveId" clId="{2354C9E0-C0AC-4DA6-BC70-D2CEDEE2CCC4}" dt="2020-01-19T00:51:33.645" v="339"/>
          <ac:spMkLst>
            <pc:docMk/>
            <pc:sldMk cId="1008209079" sldId="279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0:52:39.121" v="347" actId="115"/>
          <ac:spMkLst>
            <pc:docMk/>
            <pc:sldMk cId="1008209079" sldId="279"/>
            <ac:spMk id="4" creationId="{71AB585F-BF48-4857-B4C7-632E6E369E5D}"/>
          </ac:spMkLst>
        </pc:spChg>
        <pc:graphicFrameChg chg="add del">
          <ac:chgData name="Frank Hutchison" userId="b73aecce7d1f763d" providerId="LiveId" clId="{2354C9E0-C0AC-4DA6-BC70-D2CEDEE2CCC4}" dt="2020-01-19T00:45:29.532" v="310"/>
          <ac:graphicFrameMkLst>
            <pc:docMk/>
            <pc:sldMk cId="1008209079" sldId="279"/>
            <ac:graphicFrameMk id="2" creationId="{462B40BC-003D-4F8F-85B4-723783ABFA94}"/>
          </ac:graphicFrameMkLst>
        </pc:graphicFrameChg>
        <pc:graphicFrameChg chg="add del">
          <ac:chgData name="Frank Hutchison" userId="b73aecce7d1f763d" providerId="LiveId" clId="{2354C9E0-C0AC-4DA6-BC70-D2CEDEE2CCC4}" dt="2020-01-19T00:45:50.981" v="314"/>
          <ac:graphicFrameMkLst>
            <pc:docMk/>
            <pc:sldMk cId="1008209079" sldId="279"/>
            <ac:graphicFrameMk id="5" creationId="{6189F5FC-0395-46D1-8F39-47787EA07B99}"/>
          </ac:graphicFrameMkLst>
        </pc:graphicFrameChg>
      </pc:sldChg>
      <pc:sldChg chg="addSp delSp modSp add">
        <pc:chgData name="Frank Hutchison" userId="b73aecce7d1f763d" providerId="LiveId" clId="{2354C9E0-C0AC-4DA6-BC70-D2CEDEE2CCC4}" dt="2020-01-19T00:54:01.980" v="369" actId="20577"/>
        <pc:sldMkLst>
          <pc:docMk/>
          <pc:sldMk cId="1063881520" sldId="280"/>
        </pc:sldMkLst>
        <pc:spChg chg="mod">
          <ac:chgData name="Frank Hutchison" userId="b73aecce7d1f763d" providerId="LiveId" clId="{2354C9E0-C0AC-4DA6-BC70-D2CEDEE2CCC4}" dt="2020-01-19T00:54:01.980" v="369" actId="20577"/>
          <ac:spMkLst>
            <pc:docMk/>
            <pc:sldMk cId="1063881520" sldId="280"/>
            <ac:spMk id="3" creationId="{655A236D-9B89-44D7-9E3A-73175568AE49}"/>
          </ac:spMkLst>
        </pc:spChg>
        <pc:spChg chg="del">
          <ac:chgData name="Frank Hutchison" userId="b73aecce7d1f763d" providerId="LiveId" clId="{2354C9E0-C0AC-4DA6-BC70-D2CEDEE2CCC4}" dt="2020-01-19T00:53:40.376" v="349" actId="478"/>
          <ac:spMkLst>
            <pc:docMk/>
            <pc:sldMk cId="1063881520" sldId="280"/>
            <ac:spMk id="4" creationId="{71AB585F-BF48-4857-B4C7-632E6E369E5D}"/>
          </ac:spMkLst>
        </pc:spChg>
        <pc:picChg chg="add mod">
          <ac:chgData name="Frank Hutchison" userId="b73aecce7d1f763d" providerId="LiveId" clId="{2354C9E0-C0AC-4DA6-BC70-D2CEDEE2CCC4}" dt="2020-01-19T00:53:51.275" v="352" actId="1076"/>
          <ac:picMkLst>
            <pc:docMk/>
            <pc:sldMk cId="1063881520" sldId="280"/>
            <ac:picMk id="2" creationId="{05134D27-56B3-4EB5-BBB6-7B0BF175FCF7}"/>
          </ac:picMkLst>
        </pc:picChg>
      </pc:sldChg>
      <pc:sldChg chg="addSp delSp modSp add">
        <pc:chgData name="Frank Hutchison" userId="b73aecce7d1f763d" providerId="LiveId" clId="{2354C9E0-C0AC-4DA6-BC70-D2CEDEE2CCC4}" dt="2020-01-19T00:55:32.036" v="376" actId="1076"/>
        <pc:sldMkLst>
          <pc:docMk/>
          <pc:sldMk cId="29785636" sldId="281"/>
        </pc:sldMkLst>
        <pc:spChg chg="mod">
          <ac:chgData name="Frank Hutchison" userId="b73aecce7d1f763d" providerId="LiveId" clId="{2354C9E0-C0AC-4DA6-BC70-D2CEDEE2CCC4}" dt="2020-01-19T00:54:50.066" v="370"/>
          <ac:spMkLst>
            <pc:docMk/>
            <pc:sldMk cId="29785636" sldId="281"/>
            <ac:spMk id="3" creationId="{655A236D-9B89-44D7-9E3A-73175568AE49}"/>
          </ac:spMkLst>
        </pc:spChg>
        <pc:spChg chg="del">
          <ac:chgData name="Frank Hutchison" userId="b73aecce7d1f763d" providerId="LiveId" clId="{2354C9E0-C0AC-4DA6-BC70-D2CEDEE2CCC4}" dt="2020-01-19T00:55:19.992" v="372" actId="478"/>
          <ac:spMkLst>
            <pc:docMk/>
            <pc:sldMk cId="29785636" sldId="281"/>
            <ac:spMk id="4" creationId="{71AB585F-BF48-4857-B4C7-632E6E369E5D}"/>
          </ac:spMkLst>
        </pc:spChg>
        <pc:picChg chg="add mod">
          <ac:chgData name="Frank Hutchison" userId="b73aecce7d1f763d" providerId="LiveId" clId="{2354C9E0-C0AC-4DA6-BC70-D2CEDEE2CCC4}" dt="2020-01-19T00:55:32.036" v="376" actId="1076"/>
          <ac:picMkLst>
            <pc:docMk/>
            <pc:sldMk cId="29785636" sldId="281"/>
            <ac:picMk id="2" creationId="{BDF7C161-A4E8-4195-B139-F0261EF59A79}"/>
          </ac:picMkLst>
        </pc:picChg>
      </pc:sldChg>
      <pc:sldChg chg="modSp add">
        <pc:chgData name="Frank Hutchison" userId="b73aecce7d1f763d" providerId="LiveId" clId="{2354C9E0-C0AC-4DA6-BC70-D2CEDEE2CCC4}" dt="2020-01-19T01:00:49.917" v="405" actId="115"/>
        <pc:sldMkLst>
          <pc:docMk/>
          <pc:sldMk cId="2718397189" sldId="282"/>
        </pc:sldMkLst>
        <pc:spChg chg="mod">
          <ac:chgData name="Frank Hutchison" userId="b73aecce7d1f763d" providerId="LiveId" clId="{2354C9E0-C0AC-4DA6-BC70-D2CEDEE2CCC4}" dt="2020-01-19T00:56:48.403" v="377"/>
          <ac:spMkLst>
            <pc:docMk/>
            <pc:sldMk cId="2718397189" sldId="282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1:00:49.917" v="405" actId="115"/>
          <ac:spMkLst>
            <pc:docMk/>
            <pc:sldMk cId="2718397189" sldId="282"/>
            <ac:spMk id="4" creationId="{71AB585F-BF48-4857-B4C7-632E6E369E5D}"/>
          </ac:spMkLst>
        </pc:spChg>
      </pc:sldChg>
      <pc:sldChg chg="modSp add">
        <pc:chgData name="Frank Hutchison" userId="b73aecce7d1f763d" providerId="LiveId" clId="{2354C9E0-C0AC-4DA6-BC70-D2CEDEE2CCC4}" dt="2020-01-19T01:03:00.415" v="428" actId="403"/>
        <pc:sldMkLst>
          <pc:docMk/>
          <pc:sldMk cId="2394727876" sldId="283"/>
        </pc:sldMkLst>
        <pc:spChg chg="mod">
          <ac:chgData name="Frank Hutchison" userId="b73aecce7d1f763d" providerId="LiveId" clId="{2354C9E0-C0AC-4DA6-BC70-D2CEDEE2CCC4}" dt="2020-01-19T01:01:17.997" v="406"/>
          <ac:spMkLst>
            <pc:docMk/>
            <pc:sldMk cId="2394727876" sldId="283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1:03:00.415" v="428" actId="403"/>
          <ac:spMkLst>
            <pc:docMk/>
            <pc:sldMk cId="2394727876" sldId="283"/>
            <ac:spMk id="4" creationId="{71AB585F-BF48-4857-B4C7-632E6E369E5D}"/>
          </ac:spMkLst>
        </pc:spChg>
      </pc:sldChg>
      <pc:sldChg chg="addSp modSp add">
        <pc:chgData name="Frank Hutchison" userId="b73aecce7d1f763d" providerId="LiveId" clId="{2354C9E0-C0AC-4DA6-BC70-D2CEDEE2CCC4}" dt="2020-01-19T01:08:42.681" v="508" actId="113"/>
        <pc:sldMkLst>
          <pc:docMk/>
          <pc:sldMk cId="2580453666" sldId="284"/>
        </pc:sldMkLst>
        <pc:spChg chg="mod">
          <ac:chgData name="Frank Hutchison" userId="b73aecce7d1f763d" providerId="LiveId" clId="{2354C9E0-C0AC-4DA6-BC70-D2CEDEE2CCC4}" dt="2020-01-19T01:04:09.939" v="460" actId="20577"/>
          <ac:spMkLst>
            <pc:docMk/>
            <pc:sldMk cId="2580453666" sldId="284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1:05:49.206" v="475" actId="20577"/>
          <ac:spMkLst>
            <pc:docMk/>
            <pc:sldMk cId="2580453666" sldId="284"/>
            <ac:spMk id="4" creationId="{71AB585F-BF48-4857-B4C7-632E6E369E5D}"/>
          </ac:spMkLst>
        </pc:spChg>
        <pc:spChg chg="add mod">
          <ac:chgData name="Frank Hutchison" userId="b73aecce7d1f763d" providerId="LiveId" clId="{2354C9E0-C0AC-4DA6-BC70-D2CEDEE2CCC4}" dt="2020-01-19T01:08:42.681" v="508" actId="113"/>
          <ac:spMkLst>
            <pc:docMk/>
            <pc:sldMk cId="2580453666" sldId="284"/>
            <ac:spMk id="7" creationId="{2A27FFD3-C2EE-493D-9705-AA515461E24E}"/>
          </ac:spMkLst>
        </pc:spChg>
        <pc:spChg chg="add mod">
          <ac:chgData name="Frank Hutchison" userId="b73aecce7d1f763d" providerId="LiveId" clId="{2354C9E0-C0AC-4DA6-BC70-D2CEDEE2CCC4}" dt="2020-01-19T01:08:42.681" v="508" actId="113"/>
          <ac:spMkLst>
            <pc:docMk/>
            <pc:sldMk cId="2580453666" sldId="284"/>
            <ac:spMk id="8" creationId="{0DFC45B6-5EBB-4851-8E0B-55EB30B664FA}"/>
          </ac:spMkLst>
        </pc:spChg>
        <pc:spChg chg="add mod">
          <ac:chgData name="Frank Hutchison" userId="b73aecce7d1f763d" providerId="LiveId" clId="{2354C9E0-C0AC-4DA6-BC70-D2CEDEE2CCC4}" dt="2020-01-19T01:08:42.681" v="508" actId="113"/>
          <ac:spMkLst>
            <pc:docMk/>
            <pc:sldMk cId="2580453666" sldId="284"/>
            <ac:spMk id="9" creationId="{7ED8884B-9903-4B9B-86E9-2F2C2B309787}"/>
          </ac:spMkLst>
        </pc:spChg>
        <pc:picChg chg="add mod">
          <ac:chgData name="Frank Hutchison" userId="b73aecce7d1f763d" providerId="LiveId" clId="{2354C9E0-C0AC-4DA6-BC70-D2CEDEE2CCC4}" dt="2020-01-19T01:05:53.280" v="476" actId="1076"/>
          <ac:picMkLst>
            <pc:docMk/>
            <pc:sldMk cId="2580453666" sldId="284"/>
            <ac:picMk id="2" creationId="{98A31913-750B-4E00-84E7-182489E6971E}"/>
          </ac:picMkLst>
        </pc:picChg>
        <pc:picChg chg="add mod">
          <ac:chgData name="Frank Hutchison" userId="b73aecce7d1f763d" providerId="LiveId" clId="{2354C9E0-C0AC-4DA6-BC70-D2CEDEE2CCC4}" dt="2020-01-19T01:07:37.951" v="501" actId="14100"/>
          <ac:picMkLst>
            <pc:docMk/>
            <pc:sldMk cId="2580453666" sldId="284"/>
            <ac:picMk id="5" creationId="{E1CF1AC5-B8F7-4E41-A8D8-12F3CF19E0F7}"/>
          </ac:picMkLst>
        </pc:picChg>
        <pc:picChg chg="add mod">
          <ac:chgData name="Frank Hutchison" userId="b73aecce7d1f763d" providerId="LiveId" clId="{2354C9E0-C0AC-4DA6-BC70-D2CEDEE2CCC4}" dt="2020-01-19T01:08:03.366" v="506" actId="1076"/>
          <ac:picMkLst>
            <pc:docMk/>
            <pc:sldMk cId="2580453666" sldId="284"/>
            <ac:picMk id="6" creationId="{50235BA7-BA87-4835-98E0-2CED9B57B38E}"/>
          </ac:picMkLst>
        </pc:picChg>
      </pc:sldChg>
      <pc:sldChg chg="addSp delSp modSp add">
        <pc:chgData name="Frank Hutchison" userId="b73aecce7d1f763d" providerId="LiveId" clId="{2354C9E0-C0AC-4DA6-BC70-D2CEDEE2CCC4}" dt="2020-01-19T01:09:35.665" v="513" actId="14100"/>
        <pc:sldMkLst>
          <pc:docMk/>
          <pc:sldMk cId="603551478" sldId="285"/>
        </pc:sldMkLst>
        <pc:spChg chg="mod">
          <ac:chgData name="Frank Hutchison" userId="b73aecce7d1f763d" providerId="LiveId" clId="{2354C9E0-C0AC-4DA6-BC70-D2CEDEE2CCC4}" dt="2020-01-19T01:09:14.155" v="509"/>
          <ac:spMkLst>
            <pc:docMk/>
            <pc:sldMk cId="603551478" sldId="285"/>
            <ac:spMk id="3" creationId="{655A236D-9B89-44D7-9E3A-73175568AE49}"/>
          </ac:spMkLst>
        </pc:spChg>
        <pc:spChg chg="del">
          <ac:chgData name="Frank Hutchison" userId="b73aecce7d1f763d" providerId="LiveId" clId="{2354C9E0-C0AC-4DA6-BC70-D2CEDEE2CCC4}" dt="2020-01-19T01:09:27.981" v="511" actId="478"/>
          <ac:spMkLst>
            <pc:docMk/>
            <pc:sldMk cId="603551478" sldId="285"/>
            <ac:spMk id="4" creationId="{71AB585F-BF48-4857-B4C7-632E6E369E5D}"/>
          </ac:spMkLst>
        </pc:spChg>
        <pc:picChg chg="add mod">
          <ac:chgData name="Frank Hutchison" userId="b73aecce7d1f763d" providerId="LiveId" clId="{2354C9E0-C0AC-4DA6-BC70-D2CEDEE2CCC4}" dt="2020-01-19T01:09:35.665" v="513" actId="14100"/>
          <ac:picMkLst>
            <pc:docMk/>
            <pc:sldMk cId="603551478" sldId="285"/>
            <ac:picMk id="2" creationId="{B2614090-577D-4492-8BE4-D592CA34449F}"/>
          </ac:picMkLst>
        </pc:picChg>
      </pc:sldChg>
      <pc:sldChg chg="addSp modSp add">
        <pc:chgData name="Frank Hutchison" userId="b73aecce7d1f763d" providerId="LiveId" clId="{2354C9E0-C0AC-4DA6-BC70-D2CEDEE2CCC4}" dt="2020-01-19T01:31:23.004" v="647" actId="1076"/>
        <pc:sldMkLst>
          <pc:docMk/>
          <pc:sldMk cId="1464891488" sldId="286"/>
        </pc:sldMkLst>
        <pc:spChg chg="mod">
          <ac:chgData name="Frank Hutchison" userId="b73aecce7d1f763d" providerId="LiveId" clId="{2354C9E0-C0AC-4DA6-BC70-D2CEDEE2CCC4}" dt="2020-01-19T01:31:04.561" v="642" actId="6549"/>
          <ac:spMkLst>
            <pc:docMk/>
            <pc:sldMk cId="1464891488" sldId="286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1:31:23.004" v="647" actId="1076"/>
          <ac:spMkLst>
            <pc:docMk/>
            <pc:sldMk cId="1464891488" sldId="286"/>
            <ac:spMk id="4" creationId="{71AB585F-BF48-4857-B4C7-632E6E369E5D}"/>
          </ac:spMkLst>
        </pc:spChg>
        <pc:picChg chg="add mod">
          <ac:chgData name="Frank Hutchison" userId="b73aecce7d1f763d" providerId="LiveId" clId="{2354C9E0-C0AC-4DA6-BC70-D2CEDEE2CCC4}" dt="2020-01-19T01:31:10.727" v="644" actId="14100"/>
          <ac:picMkLst>
            <pc:docMk/>
            <pc:sldMk cId="1464891488" sldId="286"/>
            <ac:picMk id="2" creationId="{A9657A70-DDD4-49D2-89BE-47E5C3BF5415}"/>
          </ac:picMkLst>
        </pc:picChg>
      </pc:sldChg>
      <pc:sldChg chg="addSp modSp add">
        <pc:chgData name="Frank Hutchison" userId="b73aecce7d1f763d" providerId="LiveId" clId="{2354C9E0-C0AC-4DA6-BC70-D2CEDEE2CCC4}" dt="2020-01-19T01:32:49.442" v="652" actId="1076"/>
        <pc:sldMkLst>
          <pc:docMk/>
          <pc:sldMk cId="1203613104" sldId="287"/>
        </pc:sldMkLst>
        <pc:spChg chg="mod">
          <ac:chgData name="Frank Hutchison" userId="b73aecce7d1f763d" providerId="LiveId" clId="{2354C9E0-C0AC-4DA6-BC70-D2CEDEE2CCC4}" dt="2020-01-19T01:30:49.621" v="639" actId="6549"/>
          <ac:spMkLst>
            <pc:docMk/>
            <pc:sldMk cId="1203613104" sldId="287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1:32:26.943" v="648"/>
          <ac:spMkLst>
            <pc:docMk/>
            <pc:sldMk cId="1203613104" sldId="287"/>
            <ac:spMk id="4" creationId="{71AB585F-BF48-4857-B4C7-632E6E369E5D}"/>
          </ac:spMkLst>
        </pc:spChg>
        <pc:picChg chg="add mod">
          <ac:chgData name="Frank Hutchison" userId="b73aecce7d1f763d" providerId="LiveId" clId="{2354C9E0-C0AC-4DA6-BC70-D2CEDEE2CCC4}" dt="2020-01-19T01:32:49.442" v="652" actId="1076"/>
          <ac:picMkLst>
            <pc:docMk/>
            <pc:sldMk cId="1203613104" sldId="287"/>
            <ac:picMk id="2" creationId="{0BEDF315-B37D-461E-BAB0-1527D568FFFC}"/>
          </ac:picMkLst>
        </pc:picChg>
      </pc:sldChg>
      <pc:sldChg chg="modSp add">
        <pc:chgData name="Frank Hutchison" userId="b73aecce7d1f763d" providerId="LiveId" clId="{2354C9E0-C0AC-4DA6-BC70-D2CEDEE2CCC4}" dt="2020-01-19T01:41:59.196" v="779" actId="12"/>
        <pc:sldMkLst>
          <pc:docMk/>
          <pc:sldMk cId="532560967" sldId="288"/>
        </pc:sldMkLst>
        <pc:spChg chg="mod">
          <ac:chgData name="Frank Hutchison" userId="b73aecce7d1f763d" providerId="LiveId" clId="{2354C9E0-C0AC-4DA6-BC70-D2CEDEE2CCC4}" dt="2020-01-19T01:33:38.479" v="653"/>
          <ac:spMkLst>
            <pc:docMk/>
            <pc:sldMk cId="532560967" sldId="288"/>
            <ac:spMk id="3" creationId="{655A236D-9B89-44D7-9E3A-73175568AE49}"/>
          </ac:spMkLst>
        </pc:spChg>
        <pc:spChg chg="mod">
          <ac:chgData name="Frank Hutchison" userId="b73aecce7d1f763d" providerId="LiveId" clId="{2354C9E0-C0AC-4DA6-BC70-D2CEDEE2CCC4}" dt="2020-01-19T01:41:59.196" v="779" actId="12"/>
          <ac:spMkLst>
            <pc:docMk/>
            <pc:sldMk cId="532560967" sldId="288"/>
            <ac:spMk id="4" creationId="{71AB585F-BF48-4857-B4C7-632E6E369E5D}"/>
          </ac:spMkLst>
        </pc:spChg>
      </pc:sldChg>
      <pc:sldChg chg="add del">
        <pc:chgData name="Frank Hutchison" userId="b73aecce7d1f763d" providerId="LiveId" clId="{2354C9E0-C0AC-4DA6-BC70-D2CEDEE2CCC4}" dt="2020-01-19T01:42:47.103" v="781" actId="47"/>
        <pc:sldMkLst>
          <pc:docMk/>
          <pc:sldMk cId="114373302" sldId="289"/>
        </pc:sldMkLst>
      </pc:sldChg>
      <pc:sldChg chg="add del">
        <pc:chgData name="Frank Hutchison" userId="b73aecce7d1f763d" providerId="LiveId" clId="{2354C9E0-C0AC-4DA6-BC70-D2CEDEE2CCC4}" dt="2020-01-19T01:42:48.843" v="782" actId="47"/>
        <pc:sldMkLst>
          <pc:docMk/>
          <pc:sldMk cId="914085865" sldId="290"/>
        </pc:sldMkLst>
      </pc:sldChg>
      <pc:sldChg chg="add del">
        <pc:chgData name="Frank Hutchison" userId="b73aecce7d1f763d" providerId="LiveId" clId="{2354C9E0-C0AC-4DA6-BC70-D2CEDEE2CCC4}" dt="2020-01-19T01:42:43.955" v="780" actId="47"/>
        <pc:sldMkLst>
          <pc:docMk/>
          <pc:sldMk cId="1634682071" sldId="291"/>
        </pc:sldMkLst>
      </pc:sldChg>
      <pc:sldChg chg="modSp add">
        <pc:chgData name="Frank Hutchison" userId="b73aecce7d1f763d" providerId="LiveId" clId="{2354C9E0-C0AC-4DA6-BC70-D2CEDEE2CCC4}" dt="2020-01-19T00:50:00.354" v="338" actId="20577"/>
        <pc:sldMkLst>
          <pc:docMk/>
          <pc:sldMk cId="1510930848" sldId="292"/>
        </pc:sldMkLst>
        <pc:spChg chg="mod">
          <ac:chgData name="Frank Hutchison" userId="b73aecce7d1f763d" providerId="LiveId" clId="{2354C9E0-C0AC-4DA6-BC70-D2CEDEE2CCC4}" dt="2020-01-19T00:50:00.354" v="338" actId="20577"/>
          <ac:spMkLst>
            <pc:docMk/>
            <pc:sldMk cId="1510930848" sldId="292"/>
            <ac:spMk id="4" creationId="{71AB585F-BF48-4857-B4C7-632E6E369E5D}"/>
          </ac:spMkLst>
        </pc:spChg>
      </pc:sldChg>
    </pc:docChg>
  </pc:docChgLst>
  <pc:docChgLst>
    <pc:chgData name="Frank Hutchison" userId="b73aecce7d1f763d" providerId="LiveId" clId="{C6CF21C9-B07A-4084-A32F-A13083B17A51}"/>
    <pc:docChg chg="custSel addSld delSld modSld">
      <pc:chgData name="Frank Hutchison" userId="b73aecce7d1f763d" providerId="LiveId" clId="{C6CF21C9-B07A-4084-A32F-A13083B17A51}" dt="2020-01-18T01:46:45.402" v="121"/>
      <pc:docMkLst>
        <pc:docMk/>
      </pc:docMkLst>
      <pc:sldChg chg="modSp">
        <pc:chgData name="Frank Hutchison" userId="b73aecce7d1f763d" providerId="LiveId" clId="{C6CF21C9-B07A-4084-A32F-A13083B17A51}" dt="2020-01-18T01:40:38.706" v="15" actId="20577"/>
        <pc:sldMkLst>
          <pc:docMk/>
          <pc:sldMk cId="1757549308" sldId="256"/>
        </pc:sldMkLst>
        <pc:spChg chg="mod">
          <ac:chgData name="Frank Hutchison" userId="b73aecce7d1f763d" providerId="LiveId" clId="{C6CF21C9-B07A-4084-A32F-A13083B17A51}" dt="2020-01-18T01:40:34.864" v="13" actId="20577"/>
          <ac:spMkLst>
            <pc:docMk/>
            <pc:sldMk cId="1757549308" sldId="256"/>
            <ac:spMk id="2" creationId="{5232FCFE-BFF8-4025-88DC-A34D569C7820}"/>
          </ac:spMkLst>
        </pc:spChg>
        <pc:spChg chg="mod">
          <ac:chgData name="Frank Hutchison" userId="b73aecce7d1f763d" providerId="LiveId" clId="{C6CF21C9-B07A-4084-A32F-A13083B17A51}" dt="2020-01-18T01:40:38.706" v="15" actId="20577"/>
          <ac:spMkLst>
            <pc:docMk/>
            <pc:sldMk cId="1757549308" sldId="256"/>
            <ac:spMk id="3" creationId="{4E58939C-C48B-4E07-BD90-7AD5998B42D7}"/>
          </ac:spMkLst>
        </pc:spChg>
      </pc:sldChg>
      <pc:sldChg chg="delSp modSp">
        <pc:chgData name="Frank Hutchison" userId="b73aecce7d1f763d" providerId="LiveId" clId="{C6CF21C9-B07A-4084-A32F-A13083B17A51}" dt="2020-01-18T01:44:56.778" v="94" actId="122"/>
        <pc:sldMkLst>
          <pc:docMk/>
          <pc:sldMk cId="913166287" sldId="257"/>
        </pc:sldMkLst>
        <pc:spChg chg="mod">
          <ac:chgData name="Frank Hutchison" userId="b73aecce7d1f763d" providerId="LiveId" clId="{C6CF21C9-B07A-4084-A32F-A13083B17A51}" dt="2020-01-18T01:41:58.111" v="31" actId="14100"/>
          <ac:spMkLst>
            <pc:docMk/>
            <pc:sldMk cId="913166287" sldId="257"/>
            <ac:spMk id="3" creationId="{655A236D-9B89-44D7-9E3A-73175568AE49}"/>
          </ac:spMkLst>
        </pc:spChg>
        <pc:spChg chg="mod">
          <ac:chgData name="Frank Hutchison" userId="b73aecce7d1f763d" providerId="LiveId" clId="{C6CF21C9-B07A-4084-A32F-A13083B17A51}" dt="2020-01-18T01:44:56.778" v="94" actId="122"/>
          <ac:spMkLst>
            <pc:docMk/>
            <pc:sldMk cId="913166287" sldId="257"/>
            <ac:spMk id="4" creationId="{71AB585F-BF48-4857-B4C7-632E6E369E5D}"/>
          </ac:spMkLst>
        </pc:spChg>
        <pc:picChg chg="del">
          <ac:chgData name="Frank Hutchison" userId="b73aecce7d1f763d" providerId="LiveId" clId="{C6CF21C9-B07A-4084-A32F-A13083B17A51}" dt="2020-01-18T01:42:40.169" v="33" actId="478"/>
          <ac:picMkLst>
            <pc:docMk/>
            <pc:sldMk cId="913166287" sldId="257"/>
            <ac:picMk id="2" creationId="{194CB267-B8DC-4EC6-93E1-15BF0EA8E155}"/>
          </ac:picMkLst>
        </pc:picChg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2263631607" sldId="258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3212294992" sldId="259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4085060719" sldId="260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974602040" sldId="261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4038730466" sldId="262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3751916505" sldId="263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2179527198" sldId="264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3638232858" sldId="265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2753524992" sldId="266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4018276882" sldId="267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92996697" sldId="268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1515135983" sldId="269"/>
        </pc:sldMkLst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379500371" sldId="270"/>
        </pc:sldMkLst>
      </pc:sldChg>
      <pc:sldChg chg="del">
        <pc:chgData name="Frank Hutchison" userId="b73aecce7d1f763d" providerId="LiveId" clId="{C6CF21C9-B07A-4084-A32F-A13083B17A51}" dt="2020-01-18T01:46:41.088" v="117" actId="47"/>
        <pc:sldMkLst>
          <pc:docMk/>
          <pc:sldMk cId="254172604" sldId="271"/>
        </pc:sldMkLst>
      </pc:sldChg>
      <pc:sldChg chg="modSp add">
        <pc:chgData name="Frank Hutchison" userId="b73aecce7d1f763d" providerId="LiveId" clId="{C6CF21C9-B07A-4084-A32F-A13083B17A51}" dt="2020-01-18T01:46:35.363" v="115" actId="20577"/>
        <pc:sldMkLst>
          <pc:docMk/>
          <pc:sldMk cId="514420131" sldId="273"/>
        </pc:sldMkLst>
        <pc:spChg chg="mod">
          <ac:chgData name="Frank Hutchison" userId="b73aecce7d1f763d" providerId="LiveId" clId="{C6CF21C9-B07A-4084-A32F-A13083B17A51}" dt="2020-01-18T01:46:23.330" v="101" actId="20577"/>
          <ac:spMkLst>
            <pc:docMk/>
            <pc:sldMk cId="514420131" sldId="273"/>
            <ac:spMk id="3" creationId="{655A236D-9B89-44D7-9E3A-73175568AE49}"/>
          </ac:spMkLst>
        </pc:spChg>
        <pc:spChg chg="mod">
          <ac:chgData name="Frank Hutchison" userId="b73aecce7d1f763d" providerId="LiveId" clId="{C6CF21C9-B07A-4084-A32F-A13083B17A51}" dt="2020-01-18T01:46:35.363" v="115" actId="20577"/>
          <ac:spMkLst>
            <pc:docMk/>
            <pc:sldMk cId="514420131" sldId="273"/>
            <ac:spMk id="4" creationId="{71AB585F-BF48-4857-B4C7-632E6E369E5D}"/>
          </ac:spMkLst>
        </pc:spChg>
      </pc:sldChg>
      <pc:sldChg chg="del">
        <pc:chgData name="Frank Hutchison" userId="b73aecce7d1f763d" providerId="LiveId" clId="{C6CF21C9-B07A-4084-A32F-A13083B17A51}" dt="2020-01-18T01:41:05.171" v="16" actId="47"/>
        <pc:sldMkLst>
          <pc:docMk/>
          <pc:sldMk cId="1312621390" sldId="273"/>
        </pc:sldMkLst>
      </pc:sldChg>
      <pc:sldChg chg="add del">
        <pc:chgData name="Frank Hutchison" userId="b73aecce7d1f763d" providerId="LiveId" clId="{C6CF21C9-B07A-4084-A32F-A13083B17A51}" dt="2020-01-18T01:46:39.553" v="116" actId="47"/>
        <pc:sldMkLst>
          <pc:docMk/>
          <pc:sldMk cId="2121379573" sldId="274"/>
        </pc:sldMkLst>
      </pc:sldChg>
      <pc:sldChg chg="add">
        <pc:chgData name="Frank Hutchison" userId="b73aecce7d1f763d" providerId="LiveId" clId="{C6CF21C9-B07A-4084-A32F-A13083B17A51}" dt="2020-01-18T01:46:44.635" v="118"/>
        <pc:sldMkLst>
          <pc:docMk/>
          <pc:sldMk cId="3827111261" sldId="274"/>
        </pc:sldMkLst>
      </pc:sldChg>
      <pc:sldChg chg="add">
        <pc:chgData name="Frank Hutchison" userId="b73aecce7d1f763d" providerId="LiveId" clId="{C6CF21C9-B07A-4084-A32F-A13083B17A51}" dt="2020-01-18T01:46:44.969" v="119"/>
        <pc:sldMkLst>
          <pc:docMk/>
          <pc:sldMk cId="784972729" sldId="275"/>
        </pc:sldMkLst>
      </pc:sldChg>
      <pc:sldChg chg="add">
        <pc:chgData name="Frank Hutchison" userId="b73aecce7d1f763d" providerId="LiveId" clId="{C6CF21C9-B07A-4084-A32F-A13083B17A51}" dt="2020-01-18T01:46:45.217" v="120"/>
        <pc:sldMkLst>
          <pc:docMk/>
          <pc:sldMk cId="3295306887" sldId="276"/>
        </pc:sldMkLst>
      </pc:sldChg>
      <pc:sldChg chg="add">
        <pc:chgData name="Frank Hutchison" userId="b73aecce7d1f763d" providerId="LiveId" clId="{C6CF21C9-B07A-4084-A32F-A13083B17A51}" dt="2020-01-18T01:46:45.402" v="121"/>
        <pc:sldMkLst>
          <pc:docMk/>
          <pc:sldMk cId="1932035884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085B-9D1C-45F3-83E7-273810FF4CC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D7AE7-7F91-4E9D-9F50-57D8AD6B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3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5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E158D-24F3-4C43-A664-96BCFD234C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9214" y="6150803"/>
            <a:ext cx="4651651" cy="7071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9091-E65A-40BA-AB22-2A643EDE7AA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DAAE-21BF-48A1-9120-C0108BF53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FCFE-BFF8-4025-88DC-A34D569C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168" y="1472734"/>
            <a:ext cx="8497454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Introduction to the National Incident Management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8939C-C48B-4E07-BD90-7AD5998B4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88569"/>
            <a:ext cx="6858000" cy="656453"/>
          </a:xfrm>
        </p:spPr>
        <p:txBody>
          <a:bodyPr/>
          <a:lstStyle/>
          <a:p>
            <a:r>
              <a:rPr lang="en-US" dirty="0"/>
              <a:t>IC-700.b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42B11-F766-4038-B409-FE5B18FA5B4C}"/>
              </a:ext>
            </a:extLst>
          </p:cNvPr>
          <p:cNvSpPr txBox="1"/>
          <p:nvPr/>
        </p:nvSpPr>
        <p:spPr>
          <a:xfrm>
            <a:off x="6148250" y="5468983"/>
            <a:ext cx="275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by:</a:t>
            </a:r>
          </a:p>
          <a:p>
            <a:r>
              <a:rPr lang="en-US" dirty="0"/>
              <a:t>Frank E. Hutchison, AG7QP</a:t>
            </a:r>
          </a:p>
          <a:p>
            <a:r>
              <a:rPr lang="en-US" dirty="0"/>
              <a:t>February 20,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81C52-A4CC-42EA-831C-DF6DC742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0" y="15530"/>
            <a:ext cx="8948310" cy="13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4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Unified Command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77637" y="1423572"/>
            <a:ext cx="84501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Each partner in the Unified Command </a:t>
            </a:r>
            <a:r>
              <a:rPr lang="en-US" sz="2400" b="1" u="sng" dirty="0"/>
              <a:t>maintains authority, responsibility and accountability for its own personnel and other resources,</a:t>
            </a:r>
            <a:r>
              <a:rPr lang="en-US" sz="2400" b="1" dirty="0"/>
              <a:t> but the members of the Unified Command </a:t>
            </a:r>
            <a:r>
              <a:rPr lang="en-US" sz="2400" b="1" u="sng" dirty="0"/>
              <a:t>work together</a:t>
            </a:r>
            <a:r>
              <a:rPr lang="en-US" sz="2400" b="1" dirty="0"/>
              <a:t> to: </a:t>
            </a:r>
          </a:p>
          <a:p>
            <a:pPr lvl="0"/>
            <a:r>
              <a:rPr lang="en-US" sz="2400" b="1" dirty="0"/>
              <a:t>•	Determine objectives, priorities and strategic guidance</a:t>
            </a:r>
          </a:p>
          <a:p>
            <a:pPr lvl="0"/>
            <a:r>
              <a:rPr lang="en-US" sz="2400" b="1" dirty="0"/>
              <a:t>•	Establish a single system for ordering resources</a:t>
            </a:r>
          </a:p>
          <a:p>
            <a:pPr lvl="0"/>
            <a:r>
              <a:rPr lang="en-US" sz="2400" b="1" dirty="0"/>
              <a:t>•	Execute integrated incident operations</a:t>
            </a:r>
          </a:p>
          <a:p>
            <a:pPr lvl="0"/>
            <a:r>
              <a:rPr lang="en-US" sz="2400" b="1" dirty="0"/>
              <a:t>•	Maximize the use of assigned resources </a:t>
            </a:r>
          </a:p>
        </p:txBody>
      </p:sp>
    </p:spTree>
    <p:extLst>
      <p:ext uri="{BB962C8B-B14F-4D97-AF65-F5344CB8AC3E}">
        <p14:creationId xmlns:p14="http://schemas.microsoft.com/office/powerpoint/2010/main" val="100820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Command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34D27-56B3-4EB5-BBB6-7B0BF175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09" y="1091063"/>
            <a:ext cx="6739874" cy="48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Common Types of ICS Facilities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7C161-A4E8-4195-B139-F0261EF59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0" y="1331660"/>
            <a:ext cx="8265788" cy="44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Incident Management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49928" y="1091064"/>
            <a:ext cx="84501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sng" dirty="0"/>
              <a:t>Incident Management Teams (IMT)</a:t>
            </a:r>
            <a:r>
              <a:rPr lang="en-US" sz="2400" b="1" dirty="0"/>
              <a:t> are a </a:t>
            </a:r>
            <a:r>
              <a:rPr lang="en-US" sz="2400" b="1" u="sng" dirty="0"/>
              <a:t>rostered</a:t>
            </a:r>
            <a:r>
              <a:rPr lang="en-US" sz="2400" b="1" dirty="0"/>
              <a:t> group of </a:t>
            </a:r>
            <a:r>
              <a:rPr lang="en-US" sz="2400" b="1" u="sng" dirty="0"/>
              <a:t>ICS-qualified</a:t>
            </a:r>
            <a:r>
              <a:rPr lang="en-US" sz="2400" b="1" dirty="0"/>
              <a:t> personnel composed of an Incident Commander, other incident leadership, and personnel qualified for other key ICS positions.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u="sng" dirty="0"/>
              <a:t>Incident Management Assistance Teams</a:t>
            </a:r>
            <a:r>
              <a:rPr lang="en-US" sz="2400" b="1" dirty="0"/>
              <a:t> </a:t>
            </a:r>
            <a:r>
              <a:rPr lang="en-US" sz="2400" b="1" u="sng" dirty="0"/>
              <a:t>support</a:t>
            </a:r>
            <a:r>
              <a:rPr lang="en-US" sz="2400" b="1" dirty="0"/>
              <a:t> on-scene personnel and/or the affected jurisdiction(s).</a:t>
            </a:r>
          </a:p>
          <a:p>
            <a:pPr lvl="0"/>
            <a:endParaRPr lang="en-US" sz="2400" b="1" u="sng" dirty="0"/>
          </a:p>
          <a:p>
            <a:pPr lvl="0"/>
            <a:r>
              <a:rPr lang="en-US" sz="2400" b="1" u="sng" dirty="0"/>
              <a:t>Area Command</a:t>
            </a:r>
            <a:r>
              <a:rPr lang="en-US" sz="2400" b="1" dirty="0"/>
              <a:t> organization oversees the management of </a:t>
            </a:r>
            <a:r>
              <a:rPr lang="en-US" sz="2400" b="1" u="sng" dirty="0"/>
              <a:t>multiple incidents or a very complex incident</a:t>
            </a:r>
            <a:r>
              <a:rPr lang="en-US" sz="2400" b="1" dirty="0"/>
              <a:t> through establishing multiple ICS organizations. </a:t>
            </a:r>
          </a:p>
        </p:txBody>
      </p:sp>
    </p:spTree>
    <p:extLst>
      <p:ext uri="{BB962C8B-B14F-4D97-AF65-F5344CB8AC3E}">
        <p14:creationId xmlns:p14="http://schemas.microsoft.com/office/powerpoint/2010/main" val="271839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Emergency Operations Centers (EOC)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49928" y="1091064"/>
            <a:ext cx="84501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EOCs are off site locations where staff from multiple agencies come together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Address imminent threats and hazards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Provide coordinated support to incident command, on-scene personnel and/or other EOCs </a:t>
            </a:r>
          </a:p>
          <a:p>
            <a:pPr lvl="0"/>
            <a:endParaRPr lang="en-US" sz="2400" b="1" dirty="0"/>
          </a:p>
          <a:p>
            <a:pPr lvl="0"/>
            <a:r>
              <a:rPr lang="en-US" sz="2400" b="1" dirty="0"/>
              <a:t>The purpose, authorities, and composition of EOCs vary widely, but EOCs generally perform the following primary functions: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Collecting, analyzing and sharing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Supporting resource needs and requests, including allocation and tracking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Coordinating plans and determining current and future needs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 some cases, providing coordination and policy direction</a:t>
            </a:r>
          </a:p>
        </p:txBody>
      </p:sp>
    </p:spTree>
    <p:extLst>
      <p:ext uri="{BB962C8B-B14F-4D97-AF65-F5344CB8AC3E}">
        <p14:creationId xmlns:p14="http://schemas.microsoft.com/office/powerpoint/2010/main" val="239472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EOC Organizational Structures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49928" y="1091064"/>
            <a:ext cx="845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NIMS identifies three common ways of organizing EOC Teams: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A31913-750B-4E00-84E7-182489E6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2" y="1907210"/>
            <a:ext cx="3376172" cy="1621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F1AC5-B8F7-4E41-A8D8-12F3CF19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48739"/>
            <a:ext cx="3376172" cy="1621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35BA7-BA87-4835-98E0-2CED9B57B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964" y="4156217"/>
            <a:ext cx="5718728" cy="1795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7FFD3-C2EE-493D-9705-AA515461E24E}"/>
              </a:ext>
            </a:extLst>
          </p:cNvPr>
          <p:cNvSpPr txBox="1"/>
          <p:nvPr/>
        </p:nvSpPr>
        <p:spPr>
          <a:xfrm>
            <a:off x="855649" y="4372798"/>
            <a:ext cx="243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Departmental 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C45B6-5EBB-4851-8E0B-55EB30B664FA}"/>
              </a:ext>
            </a:extLst>
          </p:cNvPr>
          <p:cNvSpPr txBox="1"/>
          <p:nvPr/>
        </p:nvSpPr>
        <p:spPr>
          <a:xfrm>
            <a:off x="4492807" y="1465519"/>
            <a:ext cx="337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Incident Support Model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8884B-9903-4B9B-86E9-2F2C2B309787}"/>
              </a:ext>
            </a:extLst>
          </p:cNvPr>
          <p:cNvSpPr txBox="1"/>
          <p:nvPr/>
        </p:nvSpPr>
        <p:spPr>
          <a:xfrm>
            <a:off x="1086400" y="1465519"/>
            <a:ext cx="240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ICS or ICS-like structure</a:t>
            </a:r>
          </a:p>
        </p:txBody>
      </p:sp>
    </p:spTree>
    <p:extLst>
      <p:ext uri="{BB962C8B-B14F-4D97-AF65-F5344CB8AC3E}">
        <p14:creationId xmlns:p14="http://schemas.microsoft.com/office/powerpoint/2010/main" val="258045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EOC Activation Levels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614090-577D-4492-8BE4-D592CA34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1" y="1902692"/>
            <a:ext cx="8511006" cy="30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Other NIMS Structures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3639673" y="1177526"/>
            <a:ext cx="48485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/>
              <a:t>Joint Information System (JIS)</a:t>
            </a:r>
            <a:r>
              <a:rPr lang="en-US" sz="2000" b="1" dirty="0"/>
              <a:t> activities include: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Developing and delivering coordinated interagency messages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Developing, recommending and executing public information plans and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Advise on public affairs issues that could affect the incident management effort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Addressing and managing rumors and inaccurate information that could undermine public confidence</a:t>
            </a:r>
          </a:p>
          <a:p>
            <a:pPr lvl="0"/>
            <a:endParaRPr lang="en-US" sz="2000" b="1" dirty="0"/>
          </a:p>
          <a:p>
            <a:pPr lvl="0"/>
            <a:r>
              <a:rPr lang="en-US" sz="2000" b="1" dirty="0"/>
              <a:t>Public Information Officer (PIO) and Joint Information Center (JIC) are supporting elements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57A70-DDD4-49D2-89BE-47E5C3BF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7" y="1177526"/>
            <a:ext cx="3158291" cy="46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9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Interconnectivity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49928" y="1091064"/>
            <a:ext cx="8450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Interconnectivity of NIMS structures is important to allow personnel in diverse geographic areas, with differing roles and responsibilities, and operating within various functions of ICS and/or EOCs to integrate their efforts through common organizational structures, terminology, and processes.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DF315-B37D-461E-BAB0-1527D568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81" y="2365220"/>
            <a:ext cx="7757999" cy="373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1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Communications and Information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59165" y="1649087"/>
            <a:ext cx="84501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u="sng" dirty="0"/>
              <a:t>Four key</a:t>
            </a:r>
            <a:r>
              <a:rPr lang="en-US" b="1" dirty="0"/>
              <a:t> communications and information systems </a:t>
            </a:r>
            <a:r>
              <a:rPr lang="en-US" b="1" u="sng" dirty="0"/>
              <a:t>principles</a:t>
            </a:r>
            <a:r>
              <a:rPr lang="en-US" b="1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Interoperability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Reliability, Scalability, and Portability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Resilience and Redundancy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Security</a:t>
            </a:r>
          </a:p>
          <a:p>
            <a:endParaRPr lang="en-US" dirty="0"/>
          </a:p>
          <a:p>
            <a:r>
              <a:rPr lang="en-US" sz="2400" b="1" dirty="0"/>
              <a:t>Communications Management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Standardized Communications Types: Strategic; Tactical; Support;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Policy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Equipment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Incident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Communications Standards and Formats</a:t>
            </a:r>
          </a:p>
        </p:txBody>
      </p:sp>
    </p:spTree>
    <p:extLst>
      <p:ext uri="{BB962C8B-B14F-4D97-AF65-F5344CB8AC3E}">
        <p14:creationId xmlns:p14="http://schemas.microsoft.com/office/powerpoint/2010/main" val="53256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Fundamentals and Concepts of NIMS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49928" y="1091064"/>
            <a:ext cx="84501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WHAT?</a:t>
            </a:r>
          </a:p>
          <a:p>
            <a:pPr lvl="0" algn="ctr"/>
            <a:r>
              <a:rPr lang="en-US" b="1" dirty="0"/>
              <a:t>Defines the comprehensive approach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WHO?</a:t>
            </a:r>
          </a:p>
          <a:p>
            <a:pPr lvl="0" algn="ctr"/>
            <a:r>
              <a:rPr lang="en-US" b="1" dirty="0"/>
              <a:t>The whole community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WHY?</a:t>
            </a:r>
          </a:p>
          <a:p>
            <a:pPr lvl="0" algn="ctr"/>
            <a:r>
              <a:rPr lang="en-US" b="1" dirty="0"/>
              <a:t>To prevent, protect against, mitigate, respond to, and recover from the effects of incidents. 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WHEN?</a:t>
            </a:r>
          </a:p>
          <a:p>
            <a:pPr lvl="0" algn="ctr"/>
            <a:r>
              <a:rPr lang="en-US" b="1" dirty="0"/>
              <a:t>Applies to all incidents, regardless of cause, size, location, or complexity, from planned events to traffic accidents and to major disasters. 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HOW?</a:t>
            </a:r>
          </a:p>
          <a:p>
            <a:pPr lvl="0" algn="ctr"/>
            <a:r>
              <a:rPr lang="en-US" b="1" dirty="0"/>
              <a:t>Provides the shared vocabulary, systems, and processes to successfully deliver the National Preparedness System capabilities.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66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FCFE-BFF8-4025-88DC-A34D569C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168" y="1472734"/>
            <a:ext cx="8497454" cy="2387600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81C52-A4CC-42EA-831C-DF6DC742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0" y="15530"/>
            <a:ext cx="8948310" cy="13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audience for NIMS includes: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59165" y="1536312"/>
            <a:ext cx="84501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•	Emergency responders </a:t>
            </a:r>
          </a:p>
          <a:p>
            <a:pPr lvl="0"/>
            <a:r>
              <a:rPr lang="en-US" sz="2400" b="1" dirty="0"/>
              <a:t>•	Other incident personnel </a:t>
            </a:r>
          </a:p>
          <a:p>
            <a:pPr lvl="0"/>
            <a:r>
              <a:rPr lang="en-US" sz="2400" b="1" dirty="0"/>
              <a:t>•	Non-Governmental Organizations (NGOs)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Faith-based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Community-based groups</a:t>
            </a:r>
          </a:p>
          <a:p>
            <a:pPr lvl="0"/>
            <a:r>
              <a:rPr lang="en-US" sz="2400" b="1" dirty="0"/>
              <a:t>•	The private sector </a:t>
            </a:r>
          </a:p>
          <a:p>
            <a:pPr lvl="0"/>
            <a:r>
              <a:rPr lang="en-US" sz="2400" b="1" dirty="0"/>
              <a:t>•	Elected and appointed officials </a:t>
            </a:r>
          </a:p>
          <a:p>
            <a:pPr lvl="0"/>
            <a:r>
              <a:rPr lang="en-US" sz="2400" b="1" dirty="0"/>
              <a:t>•	People with disabilities or access and functional needs </a:t>
            </a:r>
          </a:p>
          <a:p>
            <a:endParaRPr lang="en-US" sz="2400" dirty="0"/>
          </a:p>
          <a:p>
            <a:pPr algn="ctr"/>
            <a:r>
              <a:rPr lang="en-US" sz="2400" b="1" dirty="0"/>
              <a:t>In short,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51442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346905" y="2198255"/>
            <a:ext cx="4049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/>
              <a:t>Guiding Principles</a:t>
            </a:r>
          </a:p>
          <a:p>
            <a:pPr lvl="0"/>
            <a:r>
              <a:rPr lang="en-US" sz="2800" b="1" dirty="0"/>
              <a:t>•	Flexibility</a:t>
            </a:r>
          </a:p>
          <a:p>
            <a:pPr lvl="0"/>
            <a:r>
              <a:rPr lang="en-US" sz="2800" b="1" dirty="0"/>
              <a:t>•	Standardization</a:t>
            </a:r>
          </a:p>
          <a:p>
            <a:pPr lvl="0"/>
            <a:r>
              <a:rPr lang="en-US" sz="2800" b="1" dirty="0"/>
              <a:t>•	Unity of Effort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78B76-B5AA-47AE-B801-AE7EBEC7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888" y="3082151"/>
            <a:ext cx="3810330" cy="2670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947A80-EB40-4478-9B4C-FC5248AAC48D}"/>
              </a:ext>
            </a:extLst>
          </p:cNvPr>
          <p:cNvSpPr txBox="1"/>
          <p:nvPr/>
        </p:nvSpPr>
        <p:spPr>
          <a:xfrm>
            <a:off x="4396509" y="2198255"/>
            <a:ext cx="388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Major Components</a:t>
            </a:r>
          </a:p>
        </p:txBody>
      </p:sp>
    </p:spTree>
    <p:extLst>
      <p:ext uri="{BB962C8B-B14F-4D97-AF65-F5344CB8AC3E}">
        <p14:creationId xmlns:p14="http://schemas.microsoft.com/office/powerpoint/2010/main" val="382711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NIMS Resource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12982" y="2191863"/>
            <a:ext cx="47654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/>
              <a:t>Before the Incident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Resource management preparedness involves four key activities:</a:t>
            </a:r>
          </a:p>
          <a:p>
            <a:pPr marL="461963" lvl="0" indent="-461963"/>
            <a:r>
              <a:rPr lang="en-US" b="1" dirty="0"/>
              <a:t>•	Identifying and typing resources</a:t>
            </a:r>
          </a:p>
          <a:p>
            <a:pPr marL="461963" lvl="0" indent="-461963"/>
            <a:r>
              <a:rPr lang="en-US" b="1" dirty="0"/>
              <a:t>•	Qualifying, certifying, and credentialing personnel</a:t>
            </a:r>
          </a:p>
          <a:p>
            <a:pPr marL="461963" lvl="0" indent="-461963"/>
            <a:r>
              <a:rPr lang="en-US" b="1" dirty="0"/>
              <a:t>•	Planning for resources</a:t>
            </a:r>
          </a:p>
          <a:p>
            <a:pPr marL="461963" lvl="0" indent="-461963"/>
            <a:r>
              <a:rPr lang="en-US" b="1" dirty="0"/>
              <a:t>•	Acquiring, storing, and inventorying resources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CA4BD-3069-43C2-9128-5AA64BAD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620" y="2052196"/>
            <a:ext cx="3008488" cy="3824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1CDD7D-6925-4187-887C-7CACFBEBCC10}"/>
              </a:ext>
            </a:extLst>
          </p:cNvPr>
          <p:cNvSpPr txBox="1"/>
          <p:nvPr/>
        </p:nvSpPr>
        <p:spPr>
          <a:xfrm>
            <a:off x="5622947" y="1196075"/>
            <a:ext cx="264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During the Incident</a:t>
            </a:r>
          </a:p>
        </p:txBody>
      </p:sp>
    </p:spTree>
    <p:extLst>
      <p:ext uri="{BB962C8B-B14F-4D97-AF65-F5344CB8AC3E}">
        <p14:creationId xmlns:p14="http://schemas.microsoft.com/office/powerpoint/2010/main" val="78497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Mutual Aid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176037" y="1238846"/>
            <a:ext cx="845019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/>
              <a:t>Mutual aid agreements establish the </a:t>
            </a:r>
            <a:r>
              <a:rPr lang="en-US" sz="2000" b="1" u="sng" dirty="0"/>
              <a:t>legal</a:t>
            </a:r>
            <a:r>
              <a:rPr lang="en-US" sz="2000" b="1" dirty="0"/>
              <a:t> basis for two or more entities to share resources.  Various forms of mutual aid agreements and compacts exist among and between all levels of government in the United States 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Internationally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Between government and NGOs and/or the private sector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Among NGOs and/or private sector entities</a:t>
            </a:r>
          </a:p>
          <a:p>
            <a:endParaRPr lang="en-US" sz="2000" dirty="0"/>
          </a:p>
          <a:p>
            <a:r>
              <a:rPr lang="en-US" sz="2800" b="1" dirty="0"/>
              <a:t>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Upon receipt of a request, evaluate the request against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Able to meet its own requirements during the temporary loss of the resource(s).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can, identify and arrange the deployment in accordance with the mutual aid agreement.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The receiving jurisdiction can decline resources if they do not meet its needs.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30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NIMS Management Characteristics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A4DB1D-D53E-492F-9F49-D514F9E4B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2" y="975523"/>
            <a:ext cx="7730967" cy="48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3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Four NIMS structures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22219" y="1395863"/>
            <a:ext cx="8450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When an incident occurs or threatens, local emergency personnel manage response using </a:t>
            </a:r>
            <a:r>
              <a:rPr lang="en-US" sz="2800" b="1" u="sng" dirty="0"/>
              <a:t>ICS</a:t>
            </a:r>
            <a:r>
              <a:rPr lang="en-US" sz="2800" b="1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If the incident is large or complex, off-site </a:t>
            </a:r>
            <a:r>
              <a:rPr lang="en-US" sz="2800" b="1" u="sng" dirty="0"/>
              <a:t>EOC</a:t>
            </a:r>
            <a:r>
              <a:rPr lang="en-US" sz="2800" b="1" dirty="0"/>
              <a:t>s activate to support on-scene operations.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 incident personnel in the field and in EOCs receive policy guidance from </a:t>
            </a:r>
            <a:r>
              <a:rPr lang="en-US" sz="2800" b="1" u="sng" dirty="0"/>
              <a:t>MAC Groups</a:t>
            </a:r>
            <a:r>
              <a:rPr lang="en-US" sz="2800" b="1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 Joint Information Center manages the </a:t>
            </a:r>
            <a:r>
              <a:rPr lang="en-US" sz="2800" b="1" u="sng" dirty="0"/>
              <a:t>Joint Information System (JIS)</a:t>
            </a:r>
            <a:r>
              <a:rPr lang="en-US" sz="2800" b="1" dirty="0"/>
              <a:t> to ensure coordinated and accurate public messaging among all levels: ICS, EOC and MAC Group. </a:t>
            </a:r>
          </a:p>
        </p:txBody>
      </p:sp>
    </p:spTree>
    <p:extLst>
      <p:ext uri="{BB962C8B-B14F-4D97-AF65-F5344CB8AC3E}">
        <p14:creationId xmlns:p14="http://schemas.microsoft.com/office/powerpoint/2010/main" val="412464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A236D-9B89-44D7-9E3A-73175568AE49}"/>
              </a:ext>
            </a:extLst>
          </p:cNvPr>
          <p:cNvSpPr txBox="1"/>
          <p:nvPr/>
        </p:nvSpPr>
        <p:spPr>
          <a:xfrm>
            <a:off x="110836" y="383177"/>
            <a:ext cx="837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Incident Command System (ICS)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B585F-BF48-4857-B4C7-632E6E369E5D}"/>
              </a:ext>
            </a:extLst>
          </p:cNvPr>
          <p:cNvSpPr txBox="1"/>
          <p:nvPr/>
        </p:nvSpPr>
        <p:spPr>
          <a:xfrm>
            <a:off x="222219" y="1395863"/>
            <a:ext cx="84501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The Incident Command System (ICS) provides: </a:t>
            </a:r>
          </a:p>
          <a:p>
            <a:pPr lvl="0"/>
            <a:r>
              <a:rPr lang="en-US" b="1" dirty="0"/>
              <a:t>•	A standardized approach to the command, control, and coordination of on-scene emergency management</a:t>
            </a:r>
          </a:p>
          <a:p>
            <a:pPr lvl="0"/>
            <a:r>
              <a:rPr lang="en-US" b="1" dirty="0"/>
              <a:t>•	A common structure within which personnel from different organizations can work together</a:t>
            </a:r>
          </a:p>
          <a:p>
            <a:pPr lvl="0"/>
            <a:r>
              <a:rPr lang="en-US" b="1" dirty="0"/>
              <a:t>•	A structure for incident management that integrates and coordinates procedures, personnel, equipment, facilities, and communications 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ICS is used by all levels of government and many NGOs and private sector organizations.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This system includes five major functional areas: Command, Operations, Planning, Logistics, and Finance/Administration. 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There are two general forms of the incident command function:</a:t>
            </a:r>
          </a:p>
          <a:p>
            <a:pPr lvl="0"/>
            <a:r>
              <a:rPr lang="en-US" b="1" dirty="0"/>
              <a:t>•	A single Incident Commander</a:t>
            </a:r>
          </a:p>
          <a:p>
            <a:pPr lvl="0"/>
            <a:r>
              <a:rPr lang="en-US" b="1" dirty="0"/>
              <a:t>•	A Unified Command</a:t>
            </a:r>
          </a:p>
        </p:txBody>
      </p:sp>
    </p:spTree>
    <p:extLst>
      <p:ext uri="{BB962C8B-B14F-4D97-AF65-F5344CB8AC3E}">
        <p14:creationId xmlns:p14="http://schemas.microsoft.com/office/powerpoint/2010/main" val="151093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978</Words>
  <Application>Microsoft Office PowerPoint</Application>
  <PresentationFormat>Letter Paper (8.5x11 in)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An Introduction to the National Incident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Response Framework, An Introduction</dc:title>
  <dc:creator>Frank Hutchison</dc:creator>
  <cp:lastModifiedBy>Frank Hutchison</cp:lastModifiedBy>
  <cp:revision>14</cp:revision>
  <dcterms:created xsi:type="dcterms:W3CDTF">2020-01-05T21:23:25Z</dcterms:created>
  <dcterms:modified xsi:type="dcterms:W3CDTF">2020-01-19T01:42:54Z</dcterms:modified>
</cp:coreProperties>
</file>